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1" r:id="rId3"/>
    <p:sldId id="272" r:id="rId4"/>
    <p:sldId id="270" r:id="rId5"/>
    <p:sldId id="269" r:id="rId6"/>
    <p:sldId id="266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45ADEF-5C84-4D3C-A955-A72F22172E68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00AC3232-8947-4A51-8CF4-0A2A5372B685}">
      <dgm:prSet phldrT="[Текст]"/>
      <dgm:spPr/>
      <dgm:t>
        <a:bodyPr/>
        <a:lstStyle/>
        <a:p>
          <a:r>
            <a:rPr lang="ru-RU" dirty="0" smtClean="0"/>
            <a:t>Ходатайства в ГЭК</a:t>
          </a:r>
          <a:endParaRPr lang="ru-RU" dirty="0"/>
        </a:p>
      </dgm:t>
    </dgm:pt>
    <dgm:pt modelId="{57AB08AC-B0D6-4D38-9119-169C4D94BB93}" type="parTrans" cxnId="{6DCE163F-4748-4E99-9D15-881AD10FC3BE}">
      <dgm:prSet/>
      <dgm:spPr/>
      <dgm:t>
        <a:bodyPr/>
        <a:lstStyle/>
        <a:p>
          <a:endParaRPr lang="ru-RU"/>
        </a:p>
      </dgm:t>
    </dgm:pt>
    <dgm:pt modelId="{157EA1E9-C626-499A-8066-62007AED96E1}" type="sibTrans" cxnId="{6DCE163F-4748-4E99-9D15-881AD10FC3BE}">
      <dgm:prSet/>
      <dgm:spPr/>
      <dgm:t>
        <a:bodyPr/>
        <a:lstStyle/>
        <a:p>
          <a:endParaRPr lang="ru-RU"/>
        </a:p>
      </dgm:t>
    </dgm:pt>
    <dgm:pt modelId="{0329750D-BE2E-4ACE-94B4-6A73C0362674}">
      <dgm:prSet phldrT="[Текст]"/>
      <dgm:spPr/>
      <dgm:t>
        <a:bodyPr/>
        <a:lstStyle/>
        <a:p>
          <a:r>
            <a:rPr lang="ru-RU" dirty="0" smtClean="0"/>
            <a:t>До 16 декабря 2022 г.</a:t>
          </a:r>
          <a:endParaRPr lang="ru-RU" dirty="0"/>
        </a:p>
      </dgm:t>
    </dgm:pt>
    <dgm:pt modelId="{01AE4F8A-E1EA-4942-8219-D53FE42951FB}" type="parTrans" cxnId="{3059A44D-EB3E-45DC-A650-0CD0597F7FF5}">
      <dgm:prSet/>
      <dgm:spPr/>
      <dgm:t>
        <a:bodyPr/>
        <a:lstStyle/>
        <a:p>
          <a:endParaRPr lang="ru-RU"/>
        </a:p>
      </dgm:t>
    </dgm:pt>
    <dgm:pt modelId="{509D0A64-59C8-4F05-B5F2-26D64D949602}" type="sibTrans" cxnId="{3059A44D-EB3E-45DC-A650-0CD0597F7FF5}">
      <dgm:prSet/>
      <dgm:spPr/>
      <dgm:t>
        <a:bodyPr/>
        <a:lstStyle/>
        <a:p>
          <a:endParaRPr lang="ru-RU"/>
        </a:p>
      </dgm:t>
    </dgm:pt>
    <dgm:pt modelId="{56969B51-063C-421F-84FD-B265EA8DE268}" type="pres">
      <dgm:prSet presAssocID="{6245ADEF-5C84-4D3C-A955-A72F22172E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CA0C6E-1C7A-4ECF-9294-BB481A7F1618}" type="pres">
      <dgm:prSet presAssocID="{00AC3232-8947-4A51-8CF4-0A2A5372B685}" presName="linNode" presStyleCnt="0"/>
      <dgm:spPr/>
    </dgm:pt>
    <dgm:pt modelId="{1E91F39B-79E3-415B-BBAF-F59637233492}" type="pres">
      <dgm:prSet presAssocID="{00AC3232-8947-4A51-8CF4-0A2A5372B68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6D672-6DE2-411C-BD34-A4B14EE018A1}" type="pres">
      <dgm:prSet presAssocID="{00AC3232-8947-4A51-8CF4-0A2A5372B68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CE163F-4748-4E99-9D15-881AD10FC3BE}" srcId="{6245ADEF-5C84-4D3C-A955-A72F22172E68}" destId="{00AC3232-8947-4A51-8CF4-0A2A5372B685}" srcOrd="0" destOrd="0" parTransId="{57AB08AC-B0D6-4D38-9119-169C4D94BB93}" sibTransId="{157EA1E9-C626-499A-8066-62007AED96E1}"/>
    <dgm:cxn modelId="{3059A44D-EB3E-45DC-A650-0CD0597F7FF5}" srcId="{00AC3232-8947-4A51-8CF4-0A2A5372B685}" destId="{0329750D-BE2E-4ACE-94B4-6A73C0362674}" srcOrd="0" destOrd="0" parTransId="{01AE4F8A-E1EA-4942-8219-D53FE42951FB}" sibTransId="{509D0A64-59C8-4F05-B5F2-26D64D949602}"/>
    <dgm:cxn modelId="{0C1471A9-24E9-40C2-AB1D-076E64B39B38}" type="presOf" srcId="{0329750D-BE2E-4ACE-94B4-6A73C0362674}" destId="{AB16D672-6DE2-411C-BD34-A4B14EE018A1}" srcOrd="0" destOrd="0" presId="urn:microsoft.com/office/officeart/2005/8/layout/vList5"/>
    <dgm:cxn modelId="{358FE944-D483-4C26-BC30-332C3CE85C52}" type="presOf" srcId="{00AC3232-8947-4A51-8CF4-0A2A5372B685}" destId="{1E91F39B-79E3-415B-BBAF-F59637233492}" srcOrd="0" destOrd="0" presId="urn:microsoft.com/office/officeart/2005/8/layout/vList5"/>
    <dgm:cxn modelId="{93E65262-1C78-4788-A333-D07C7F3A16BE}" type="presOf" srcId="{6245ADEF-5C84-4D3C-A955-A72F22172E68}" destId="{56969B51-063C-421F-84FD-B265EA8DE268}" srcOrd="0" destOrd="0" presId="urn:microsoft.com/office/officeart/2005/8/layout/vList5"/>
    <dgm:cxn modelId="{6E1E8FA2-A17B-4ADD-A6FD-BD05AC82625F}" type="presParOf" srcId="{56969B51-063C-421F-84FD-B265EA8DE268}" destId="{B7CA0C6E-1C7A-4ECF-9294-BB481A7F1618}" srcOrd="0" destOrd="0" presId="urn:microsoft.com/office/officeart/2005/8/layout/vList5"/>
    <dgm:cxn modelId="{83E028B7-F7B6-482F-A6CB-1FCC4A1DA5B2}" type="presParOf" srcId="{B7CA0C6E-1C7A-4ECF-9294-BB481A7F1618}" destId="{1E91F39B-79E3-415B-BBAF-F59637233492}" srcOrd="0" destOrd="0" presId="urn:microsoft.com/office/officeart/2005/8/layout/vList5"/>
    <dgm:cxn modelId="{7083B58A-8799-46FE-8886-786F47ABA87B}" type="presParOf" srcId="{B7CA0C6E-1C7A-4ECF-9294-BB481A7F1618}" destId="{AB16D672-6DE2-411C-BD34-A4B14EE018A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230A99-C8F2-41EE-87CF-41BB8B820935}" type="doc">
      <dgm:prSet loTypeId="urn:microsoft.com/office/officeart/2008/layout/LinedLis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FB6B56AB-0493-4616-8AC4-4C3AE3FC4ABF}">
      <dgm:prSet phldrT="[Текст]"/>
      <dgm:spPr/>
      <dgm:t>
        <a:bodyPr/>
        <a:lstStyle/>
        <a:p>
          <a:r>
            <a:rPr lang="ru-RU" dirty="0" smtClean="0"/>
            <a:t>Участники апробации</a:t>
          </a:r>
          <a:endParaRPr lang="ru-RU" dirty="0"/>
        </a:p>
      </dgm:t>
    </dgm:pt>
    <dgm:pt modelId="{B8E5D3A8-9CF4-4D7A-9FB7-783CF5C60895}" type="parTrans" cxnId="{51A12748-F6F7-42DF-9764-50C18201E462}">
      <dgm:prSet/>
      <dgm:spPr/>
      <dgm:t>
        <a:bodyPr/>
        <a:lstStyle/>
        <a:p>
          <a:endParaRPr lang="ru-RU"/>
        </a:p>
      </dgm:t>
    </dgm:pt>
    <dgm:pt modelId="{E464B60C-EED6-42D1-AB94-EDFB34EBF244}" type="sibTrans" cxnId="{51A12748-F6F7-42DF-9764-50C18201E462}">
      <dgm:prSet/>
      <dgm:spPr/>
      <dgm:t>
        <a:bodyPr/>
        <a:lstStyle/>
        <a:p>
          <a:endParaRPr lang="ru-RU"/>
        </a:p>
      </dgm:t>
    </dgm:pt>
    <dgm:pt modelId="{2C1B2CEA-81DD-4D1E-BACF-EB7DD0D9CF5D}">
      <dgm:prSet phldrT="[Текст]"/>
      <dgm:spPr/>
      <dgm:t>
        <a:bodyPr/>
        <a:lstStyle/>
        <a:p>
          <a:r>
            <a:rPr lang="ru-RU" dirty="0" smtClean="0"/>
            <a:t>Советско-Гаванский район</a:t>
          </a:r>
          <a:endParaRPr lang="ru-RU" dirty="0"/>
        </a:p>
      </dgm:t>
    </dgm:pt>
    <dgm:pt modelId="{B7E83B85-D07A-4B57-BAF8-6A69F8558A67}" type="parTrans" cxnId="{98C9ADE5-85A7-4AD9-A477-ACB1AD848B14}">
      <dgm:prSet/>
      <dgm:spPr/>
      <dgm:t>
        <a:bodyPr/>
        <a:lstStyle/>
        <a:p>
          <a:endParaRPr lang="ru-RU"/>
        </a:p>
      </dgm:t>
    </dgm:pt>
    <dgm:pt modelId="{728D43CA-2FE1-49BD-96FA-676A9B038302}" type="sibTrans" cxnId="{98C9ADE5-85A7-4AD9-A477-ACB1AD848B14}">
      <dgm:prSet/>
      <dgm:spPr/>
      <dgm:t>
        <a:bodyPr/>
        <a:lstStyle/>
        <a:p>
          <a:endParaRPr lang="ru-RU"/>
        </a:p>
      </dgm:t>
    </dgm:pt>
    <dgm:pt modelId="{495681E6-A0D9-4793-8E72-0136AD9D3565}">
      <dgm:prSet phldrT="[Текст]"/>
      <dgm:spPr/>
      <dgm:t>
        <a:bodyPr/>
        <a:lstStyle/>
        <a:p>
          <a:r>
            <a:rPr lang="ru-RU" dirty="0" smtClean="0"/>
            <a:t>Солнечный район</a:t>
          </a:r>
          <a:endParaRPr lang="ru-RU" dirty="0"/>
        </a:p>
      </dgm:t>
    </dgm:pt>
    <dgm:pt modelId="{67EE5104-2AAF-40C9-8664-2FCE2874101C}" type="parTrans" cxnId="{E06F88F0-CED1-463B-B392-40969F7ED285}">
      <dgm:prSet/>
      <dgm:spPr/>
      <dgm:t>
        <a:bodyPr/>
        <a:lstStyle/>
        <a:p>
          <a:endParaRPr lang="ru-RU"/>
        </a:p>
      </dgm:t>
    </dgm:pt>
    <dgm:pt modelId="{5825451D-DCAB-4A00-BBDA-7E20B01F2360}" type="sibTrans" cxnId="{E06F88F0-CED1-463B-B392-40969F7ED285}">
      <dgm:prSet/>
      <dgm:spPr/>
      <dgm:t>
        <a:bodyPr/>
        <a:lstStyle/>
        <a:p>
          <a:endParaRPr lang="ru-RU"/>
        </a:p>
      </dgm:t>
    </dgm:pt>
    <dgm:pt modelId="{16ECA571-987E-48C5-A8F5-1C64681DCB82}">
      <dgm:prSet phldrT="[Текст]"/>
      <dgm:spPr/>
      <dgm:t>
        <a:bodyPr/>
        <a:lstStyle/>
        <a:p>
          <a:r>
            <a:rPr lang="ru-RU" dirty="0" smtClean="0"/>
            <a:t>г. Комсомольск-на-Амуре</a:t>
          </a:r>
          <a:endParaRPr lang="ru-RU" dirty="0"/>
        </a:p>
      </dgm:t>
    </dgm:pt>
    <dgm:pt modelId="{4CD0028F-57DE-4F0B-8FEE-5A63BBAB578C}" type="parTrans" cxnId="{1EBA595E-372C-4989-BF87-AE3DB0711BE7}">
      <dgm:prSet/>
      <dgm:spPr/>
      <dgm:t>
        <a:bodyPr/>
        <a:lstStyle/>
        <a:p>
          <a:endParaRPr lang="ru-RU"/>
        </a:p>
      </dgm:t>
    </dgm:pt>
    <dgm:pt modelId="{A70DF813-793B-463C-99F4-2E03299D78AC}" type="sibTrans" cxnId="{1EBA595E-372C-4989-BF87-AE3DB0711BE7}">
      <dgm:prSet/>
      <dgm:spPr/>
      <dgm:t>
        <a:bodyPr/>
        <a:lstStyle/>
        <a:p>
          <a:endParaRPr lang="ru-RU"/>
        </a:p>
      </dgm:t>
    </dgm:pt>
    <dgm:pt modelId="{E01CA75F-1478-4DCF-AC06-AE19179FFB82}">
      <dgm:prSet phldrT="[Текст]"/>
      <dgm:spPr/>
      <dgm:t>
        <a:bodyPr/>
        <a:lstStyle/>
        <a:p>
          <a:r>
            <a:rPr lang="ru-RU" dirty="0" smtClean="0"/>
            <a:t>г. Хабаровск</a:t>
          </a:r>
          <a:endParaRPr lang="ru-RU" dirty="0"/>
        </a:p>
      </dgm:t>
    </dgm:pt>
    <dgm:pt modelId="{FC850C5A-5535-46FE-9AAD-BAC4619F9B3E}" type="parTrans" cxnId="{1257E22B-1918-422E-916E-E7B83CF46779}">
      <dgm:prSet/>
      <dgm:spPr/>
      <dgm:t>
        <a:bodyPr/>
        <a:lstStyle/>
        <a:p>
          <a:endParaRPr lang="ru-RU"/>
        </a:p>
      </dgm:t>
    </dgm:pt>
    <dgm:pt modelId="{40E2F023-8708-4776-8B50-F1F2003D8F3C}" type="sibTrans" cxnId="{1257E22B-1918-422E-916E-E7B83CF46779}">
      <dgm:prSet/>
      <dgm:spPr/>
      <dgm:t>
        <a:bodyPr/>
        <a:lstStyle/>
        <a:p>
          <a:endParaRPr lang="ru-RU"/>
        </a:p>
      </dgm:t>
    </dgm:pt>
    <dgm:pt modelId="{A0FBD266-CA33-413A-B8AF-CA3022A3D643}">
      <dgm:prSet phldrT="[Текст]"/>
      <dgm:spPr/>
      <dgm:t>
        <a:bodyPr/>
        <a:lstStyle/>
        <a:p>
          <a:r>
            <a:rPr lang="ru-RU" dirty="0" smtClean="0"/>
            <a:t>КНАГОУ "Краевой центр образования"</a:t>
          </a:r>
          <a:endParaRPr lang="ru-RU" dirty="0"/>
        </a:p>
      </dgm:t>
    </dgm:pt>
    <dgm:pt modelId="{E664F391-D8F2-4930-BD8E-B164F63B3917}" type="parTrans" cxnId="{C8E51713-3A68-4C9B-BACA-EAD89EEE07B1}">
      <dgm:prSet/>
      <dgm:spPr/>
      <dgm:t>
        <a:bodyPr/>
        <a:lstStyle/>
        <a:p>
          <a:endParaRPr lang="ru-RU"/>
        </a:p>
      </dgm:t>
    </dgm:pt>
    <dgm:pt modelId="{34AD1B4A-8951-495F-88D2-BF9E59C1BCCD}" type="sibTrans" cxnId="{C8E51713-3A68-4C9B-BACA-EAD89EEE07B1}">
      <dgm:prSet/>
      <dgm:spPr/>
      <dgm:t>
        <a:bodyPr/>
        <a:lstStyle/>
        <a:p>
          <a:endParaRPr lang="ru-RU"/>
        </a:p>
      </dgm:t>
    </dgm:pt>
    <dgm:pt modelId="{837CFA46-65F1-4840-AC8D-54F5ED8C517F}" type="pres">
      <dgm:prSet presAssocID="{31230A99-C8F2-41EE-87CF-41BB8B82093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5CA63B9-8D2E-4FC1-9E70-23821597431C}" type="pres">
      <dgm:prSet presAssocID="{FB6B56AB-0493-4616-8AC4-4C3AE3FC4ABF}" presName="thickLine" presStyleLbl="alignNode1" presStyleIdx="0" presStyleCnt="1"/>
      <dgm:spPr/>
    </dgm:pt>
    <dgm:pt modelId="{6DD241D8-AB33-465B-AA6D-3828AEE99A9A}" type="pres">
      <dgm:prSet presAssocID="{FB6B56AB-0493-4616-8AC4-4C3AE3FC4ABF}" presName="horz1" presStyleCnt="0"/>
      <dgm:spPr/>
    </dgm:pt>
    <dgm:pt modelId="{F39C72F5-8457-4EEC-9F16-E84BCBF79B11}" type="pres">
      <dgm:prSet presAssocID="{FB6B56AB-0493-4616-8AC4-4C3AE3FC4ABF}" presName="tx1" presStyleLbl="revTx" presStyleIdx="0" presStyleCnt="6"/>
      <dgm:spPr/>
      <dgm:t>
        <a:bodyPr/>
        <a:lstStyle/>
        <a:p>
          <a:endParaRPr lang="ru-RU"/>
        </a:p>
      </dgm:t>
    </dgm:pt>
    <dgm:pt modelId="{0EFB1FCA-07F9-4FC8-8E00-F65EC626ADD1}" type="pres">
      <dgm:prSet presAssocID="{FB6B56AB-0493-4616-8AC4-4C3AE3FC4ABF}" presName="vert1" presStyleCnt="0"/>
      <dgm:spPr/>
    </dgm:pt>
    <dgm:pt modelId="{7A14DDA9-8627-41BF-A082-1E19C3BC99B5}" type="pres">
      <dgm:prSet presAssocID="{2C1B2CEA-81DD-4D1E-BACF-EB7DD0D9CF5D}" presName="vertSpace2a" presStyleCnt="0"/>
      <dgm:spPr/>
    </dgm:pt>
    <dgm:pt modelId="{7793362F-582E-4BD6-993E-694CBF95FE5E}" type="pres">
      <dgm:prSet presAssocID="{2C1B2CEA-81DD-4D1E-BACF-EB7DD0D9CF5D}" presName="horz2" presStyleCnt="0"/>
      <dgm:spPr/>
    </dgm:pt>
    <dgm:pt modelId="{61AC8317-54E7-4838-B20A-4A43DC8E07BC}" type="pres">
      <dgm:prSet presAssocID="{2C1B2CEA-81DD-4D1E-BACF-EB7DD0D9CF5D}" presName="horzSpace2" presStyleCnt="0"/>
      <dgm:spPr/>
    </dgm:pt>
    <dgm:pt modelId="{C12EE1D5-7B70-4062-ADD5-AA898280A39E}" type="pres">
      <dgm:prSet presAssocID="{2C1B2CEA-81DD-4D1E-BACF-EB7DD0D9CF5D}" presName="tx2" presStyleLbl="revTx" presStyleIdx="1" presStyleCnt="6"/>
      <dgm:spPr/>
      <dgm:t>
        <a:bodyPr/>
        <a:lstStyle/>
        <a:p>
          <a:endParaRPr lang="ru-RU"/>
        </a:p>
      </dgm:t>
    </dgm:pt>
    <dgm:pt modelId="{B2D3E048-B80E-4FEB-A936-445FCAB6B292}" type="pres">
      <dgm:prSet presAssocID="{2C1B2CEA-81DD-4D1E-BACF-EB7DD0D9CF5D}" presName="vert2" presStyleCnt="0"/>
      <dgm:spPr/>
    </dgm:pt>
    <dgm:pt modelId="{DAA96F75-BAA5-4CA4-A0E1-BC69CA1D7380}" type="pres">
      <dgm:prSet presAssocID="{2C1B2CEA-81DD-4D1E-BACF-EB7DD0D9CF5D}" presName="thinLine2b" presStyleLbl="callout" presStyleIdx="0" presStyleCnt="5"/>
      <dgm:spPr/>
    </dgm:pt>
    <dgm:pt modelId="{577D6C4F-99A6-43F9-857C-D95EE515BB45}" type="pres">
      <dgm:prSet presAssocID="{2C1B2CEA-81DD-4D1E-BACF-EB7DD0D9CF5D}" presName="vertSpace2b" presStyleCnt="0"/>
      <dgm:spPr/>
    </dgm:pt>
    <dgm:pt modelId="{D95F0CD4-EB6C-4B09-A28A-6D37D16ABF00}" type="pres">
      <dgm:prSet presAssocID="{495681E6-A0D9-4793-8E72-0136AD9D3565}" presName="horz2" presStyleCnt="0"/>
      <dgm:spPr/>
    </dgm:pt>
    <dgm:pt modelId="{61619C2F-4F3E-4605-97E6-2F0DAB22F451}" type="pres">
      <dgm:prSet presAssocID="{495681E6-A0D9-4793-8E72-0136AD9D3565}" presName="horzSpace2" presStyleCnt="0"/>
      <dgm:spPr/>
    </dgm:pt>
    <dgm:pt modelId="{276A669F-DA2B-42EB-ACF0-86D0134AF6E9}" type="pres">
      <dgm:prSet presAssocID="{495681E6-A0D9-4793-8E72-0136AD9D3565}" presName="tx2" presStyleLbl="revTx" presStyleIdx="2" presStyleCnt="6"/>
      <dgm:spPr/>
      <dgm:t>
        <a:bodyPr/>
        <a:lstStyle/>
        <a:p>
          <a:endParaRPr lang="ru-RU"/>
        </a:p>
      </dgm:t>
    </dgm:pt>
    <dgm:pt modelId="{A055C7E8-E3DB-4830-AEFE-B1F5CA43AF9B}" type="pres">
      <dgm:prSet presAssocID="{495681E6-A0D9-4793-8E72-0136AD9D3565}" presName="vert2" presStyleCnt="0"/>
      <dgm:spPr/>
    </dgm:pt>
    <dgm:pt modelId="{CE3DEDB2-1FA0-4554-8B6D-6FB6C919EDD9}" type="pres">
      <dgm:prSet presAssocID="{495681E6-A0D9-4793-8E72-0136AD9D3565}" presName="thinLine2b" presStyleLbl="callout" presStyleIdx="1" presStyleCnt="5"/>
      <dgm:spPr/>
    </dgm:pt>
    <dgm:pt modelId="{E2DEC851-B13E-4439-B4AF-B1CFBE2C3CA5}" type="pres">
      <dgm:prSet presAssocID="{495681E6-A0D9-4793-8E72-0136AD9D3565}" presName="vertSpace2b" presStyleCnt="0"/>
      <dgm:spPr/>
    </dgm:pt>
    <dgm:pt modelId="{FBC3EDFB-E7F2-4B6A-A440-B90B0B3B01BC}" type="pres">
      <dgm:prSet presAssocID="{16ECA571-987E-48C5-A8F5-1C64681DCB82}" presName="horz2" presStyleCnt="0"/>
      <dgm:spPr/>
    </dgm:pt>
    <dgm:pt modelId="{54FF05D4-9AE0-4592-AC60-3EDFFE1EA854}" type="pres">
      <dgm:prSet presAssocID="{16ECA571-987E-48C5-A8F5-1C64681DCB82}" presName="horzSpace2" presStyleCnt="0"/>
      <dgm:spPr/>
    </dgm:pt>
    <dgm:pt modelId="{5EC16A5F-3739-4D96-AA63-F7714E576393}" type="pres">
      <dgm:prSet presAssocID="{16ECA571-987E-48C5-A8F5-1C64681DCB82}" presName="tx2" presStyleLbl="revTx" presStyleIdx="3" presStyleCnt="6"/>
      <dgm:spPr/>
      <dgm:t>
        <a:bodyPr/>
        <a:lstStyle/>
        <a:p>
          <a:endParaRPr lang="ru-RU"/>
        </a:p>
      </dgm:t>
    </dgm:pt>
    <dgm:pt modelId="{EF738E0F-3D21-41D3-AE2D-12DF57D3161E}" type="pres">
      <dgm:prSet presAssocID="{16ECA571-987E-48C5-A8F5-1C64681DCB82}" presName="vert2" presStyleCnt="0"/>
      <dgm:spPr/>
    </dgm:pt>
    <dgm:pt modelId="{C03CF3DF-76F5-49C9-8E47-AE4817CDE381}" type="pres">
      <dgm:prSet presAssocID="{16ECA571-987E-48C5-A8F5-1C64681DCB82}" presName="thinLine2b" presStyleLbl="callout" presStyleIdx="2" presStyleCnt="5"/>
      <dgm:spPr/>
    </dgm:pt>
    <dgm:pt modelId="{A6586DD8-6F01-4B7B-9205-97A6620B3AB1}" type="pres">
      <dgm:prSet presAssocID="{16ECA571-987E-48C5-A8F5-1C64681DCB82}" presName="vertSpace2b" presStyleCnt="0"/>
      <dgm:spPr/>
    </dgm:pt>
    <dgm:pt modelId="{574FF14D-71F1-460C-88A1-F89D9D3769AC}" type="pres">
      <dgm:prSet presAssocID="{E01CA75F-1478-4DCF-AC06-AE19179FFB82}" presName="horz2" presStyleCnt="0"/>
      <dgm:spPr/>
    </dgm:pt>
    <dgm:pt modelId="{192D45D3-F743-4A95-B21D-413DCF9DE133}" type="pres">
      <dgm:prSet presAssocID="{E01CA75F-1478-4DCF-AC06-AE19179FFB82}" presName="horzSpace2" presStyleCnt="0"/>
      <dgm:spPr/>
    </dgm:pt>
    <dgm:pt modelId="{5A940181-01A5-46DD-8C59-67839A52D566}" type="pres">
      <dgm:prSet presAssocID="{E01CA75F-1478-4DCF-AC06-AE19179FFB82}" presName="tx2" presStyleLbl="revTx" presStyleIdx="4" presStyleCnt="6"/>
      <dgm:spPr/>
      <dgm:t>
        <a:bodyPr/>
        <a:lstStyle/>
        <a:p>
          <a:endParaRPr lang="ru-RU"/>
        </a:p>
      </dgm:t>
    </dgm:pt>
    <dgm:pt modelId="{ABC285D1-C490-4724-9618-1CB53750ED6E}" type="pres">
      <dgm:prSet presAssocID="{E01CA75F-1478-4DCF-AC06-AE19179FFB82}" presName="vert2" presStyleCnt="0"/>
      <dgm:spPr/>
    </dgm:pt>
    <dgm:pt modelId="{C138E22B-8772-4CEC-AEBC-E41937B59F50}" type="pres">
      <dgm:prSet presAssocID="{E01CA75F-1478-4DCF-AC06-AE19179FFB82}" presName="thinLine2b" presStyleLbl="callout" presStyleIdx="3" presStyleCnt="5"/>
      <dgm:spPr/>
    </dgm:pt>
    <dgm:pt modelId="{27C5757E-B853-4AA7-AD5B-C0E6AFC26953}" type="pres">
      <dgm:prSet presAssocID="{E01CA75F-1478-4DCF-AC06-AE19179FFB82}" presName="vertSpace2b" presStyleCnt="0"/>
      <dgm:spPr/>
    </dgm:pt>
    <dgm:pt modelId="{07C94644-39B7-49C7-8C07-A408121BDE32}" type="pres">
      <dgm:prSet presAssocID="{A0FBD266-CA33-413A-B8AF-CA3022A3D643}" presName="horz2" presStyleCnt="0"/>
      <dgm:spPr/>
    </dgm:pt>
    <dgm:pt modelId="{F83F6FC0-5162-45D6-974E-26914EA61CE9}" type="pres">
      <dgm:prSet presAssocID="{A0FBD266-CA33-413A-B8AF-CA3022A3D643}" presName="horzSpace2" presStyleCnt="0"/>
      <dgm:spPr/>
    </dgm:pt>
    <dgm:pt modelId="{1C84DAB9-C51D-4740-8084-999CF3ABE009}" type="pres">
      <dgm:prSet presAssocID="{A0FBD266-CA33-413A-B8AF-CA3022A3D643}" presName="tx2" presStyleLbl="revTx" presStyleIdx="5" presStyleCnt="6"/>
      <dgm:spPr/>
      <dgm:t>
        <a:bodyPr/>
        <a:lstStyle/>
        <a:p>
          <a:endParaRPr lang="ru-RU"/>
        </a:p>
      </dgm:t>
    </dgm:pt>
    <dgm:pt modelId="{96353A0C-9D21-450F-9CF2-378CE3E7626D}" type="pres">
      <dgm:prSet presAssocID="{A0FBD266-CA33-413A-B8AF-CA3022A3D643}" presName="vert2" presStyleCnt="0"/>
      <dgm:spPr/>
    </dgm:pt>
    <dgm:pt modelId="{D1B2E0FD-EE75-4360-A0FD-67F193827049}" type="pres">
      <dgm:prSet presAssocID="{A0FBD266-CA33-413A-B8AF-CA3022A3D643}" presName="thinLine2b" presStyleLbl="callout" presStyleIdx="4" presStyleCnt="5"/>
      <dgm:spPr/>
    </dgm:pt>
    <dgm:pt modelId="{367382AB-4990-4E49-B674-14CF59E3B10F}" type="pres">
      <dgm:prSet presAssocID="{A0FBD266-CA33-413A-B8AF-CA3022A3D643}" presName="vertSpace2b" presStyleCnt="0"/>
      <dgm:spPr/>
    </dgm:pt>
  </dgm:ptLst>
  <dgm:cxnLst>
    <dgm:cxn modelId="{38756828-8627-4C1B-93E1-1705B6B6B686}" type="presOf" srcId="{16ECA571-987E-48C5-A8F5-1C64681DCB82}" destId="{5EC16A5F-3739-4D96-AA63-F7714E576393}" srcOrd="0" destOrd="0" presId="urn:microsoft.com/office/officeart/2008/layout/LinedList"/>
    <dgm:cxn modelId="{C8E51713-3A68-4C9B-BACA-EAD89EEE07B1}" srcId="{FB6B56AB-0493-4616-8AC4-4C3AE3FC4ABF}" destId="{A0FBD266-CA33-413A-B8AF-CA3022A3D643}" srcOrd="4" destOrd="0" parTransId="{E664F391-D8F2-4930-BD8E-B164F63B3917}" sibTransId="{34AD1B4A-8951-495F-88D2-BF9E59C1BCCD}"/>
    <dgm:cxn modelId="{E06F88F0-CED1-463B-B392-40969F7ED285}" srcId="{FB6B56AB-0493-4616-8AC4-4C3AE3FC4ABF}" destId="{495681E6-A0D9-4793-8E72-0136AD9D3565}" srcOrd="1" destOrd="0" parTransId="{67EE5104-2AAF-40C9-8664-2FCE2874101C}" sibTransId="{5825451D-DCAB-4A00-BBDA-7E20B01F2360}"/>
    <dgm:cxn modelId="{43E120CA-27CA-48F1-9490-FF055B34D823}" type="presOf" srcId="{A0FBD266-CA33-413A-B8AF-CA3022A3D643}" destId="{1C84DAB9-C51D-4740-8084-999CF3ABE009}" srcOrd="0" destOrd="0" presId="urn:microsoft.com/office/officeart/2008/layout/LinedList"/>
    <dgm:cxn modelId="{9D2BBBE6-9C2F-4552-ABE9-4B65F15755EE}" type="presOf" srcId="{31230A99-C8F2-41EE-87CF-41BB8B820935}" destId="{837CFA46-65F1-4840-AC8D-54F5ED8C517F}" srcOrd="0" destOrd="0" presId="urn:microsoft.com/office/officeart/2008/layout/LinedList"/>
    <dgm:cxn modelId="{1EBA595E-372C-4989-BF87-AE3DB0711BE7}" srcId="{FB6B56AB-0493-4616-8AC4-4C3AE3FC4ABF}" destId="{16ECA571-987E-48C5-A8F5-1C64681DCB82}" srcOrd="2" destOrd="0" parTransId="{4CD0028F-57DE-4F0B-8FEE-5A63BBAB578C}" sibTransId="{A70DF813-793B-463C-99F4-2E03299D78AC}"/>
    <dgm:cxn modelId="{51A12748-F6F7-42DF-9764-50C18201E462}" srcId="{31230A99-C8F2-41EE-87CF-41BB8B820935}" destId="{FB6B56AB-0493-4616-8AC4-4C3AE3FC4ABF}" srcOrd="0" destOrd="0" parTransId="{B8E5D3A8-9CF4-4D7A-9FB7-783CF5C60895}" sibTransId="{E464B60C-EED6-42D1-AB94-EDFB34EBF244}"/>
    <dgm:cxn modelId="{14E7247B-8ED5-4312-9DD0-C61B07F50275}" type="presOf" srcId="{FB6B56AB-0493-4616-8AC4-4C3AE3FC4ABF}" destId="{F39C72F5-8457-4EEC-9F16-E84BCBF79B11}" srcOrd="0" destOrd="0" presId="urn:microsoft.com/office/officeart/2008/layout/LinedList"/>
    <dgm:cxn modelId="{98C9ADE5-85A7-4AD9-A477-ACB1AD848B14}" srcId="{FB6B56AB-0493-4616-8AC4-4C3AE3FC4ABF}" destId="{2C1B2CEA-81DD-4D1E-BACF-EB7DD0D9CF5D}" srcOrd="0" destOrd="0" parTransId="{B7E83B85-D07A-4B57-BAF8-6A69F8558A67}" sibTransId="{728D43CA-2FE1-49BD-96FA-676A9B038302}"/>
    <dgm:cxn modelId="{6BC1689B-55F4-4251-A78C-30F83350AF8C}" type="presOf" srcId="{495681E6-A0D9-4793-8E72-0136AD9D3565}" destId="{276A669F-DA2B-42EB-ACF0-86D0134AF6E9}" srcOrd="0" destOrd="0" presId="urn:microsoft.com/office/officeart/2008/layout/LinedList"/>
    <dgm:cxn modelId="{316B15B1-1F26-4923-8D84-1952633294B5}" type="presOf" srcId="{2C1B2CEA-81DD-4D1E-BACF-EB7DD0D9CF5D}" destId="{C12EE1D5-7B70-4062-ADD5-AA898280A39E}" srcOrd="0" destOrd="0" presId="urn:microsoft.com/office/officeart/2008/layout/LinedList"/>
    <dgm:cxn modelId="{9A19A2CA-F2CF-4BBE-AEA1-03158599420B}" type="presOf" srcId="{E01CA75F-1478-4DCF-AC06-AE19179FFB82}" destId="{5A940181-01A5-46DD-8C59-67839A52D566}" srcOrd="0" destOrd="0" presId="urn:microsoft.com/office/officeart/2008/layout/LinedList"/>
    <dgm:cxn modelId="{1257E22B-1918-422E-916E-E7B83CF46779}" srcId="{FB6B56AB-0493-4616-8AC4-4C3AE3FC4ABF}" destId="{E01CA75F-1478-4DCF-AC06-AE19179FFB82}" srcOrd="3" destOrd="0" parTransId="{FC850C5A-5535-46FE-9AAD-BAC4619F9B3E}" sibTransId="{40E2F023-8708-4776-8B50-F1F2003D8F3C}"/>
    <dgm:cxn modelId="{4BB4A5CA-9DFF-4D76-B36C-F63F2166D64D}" type="presParOf" srcId="{837CFA46-65F1-4840-AC8D-54F5ED8C517F}" destId="{D5CA63B9-8D2E-4FC1-9E70-23821597431C}" srcOrd="0" destOrd="0" presId="urn:microsoft.com/office/officeart/2008/layout/LinedList"/>
    <dgm:cxn modelId="{B92A75F0-C3A0-44B6-8D5B-57103203413A}" type="presParOf" srcId="{837CFA46-65F1-4840-AC8D-54F5ED8C517F}" destId="{6DD241D8-AB33-465B-AA6D-3828AEE99A9A}" srcOrd="1" destOrd="0" presId="urn:microsoft.com/office/officeart/2008/layout/LinedList"/>
    <dgm:cxn modelId="{104B2E8F-0A31-42D3-8F3E-53343A04FD81}" type="presParOf" srcId="{6DD241D8-AB33-465B-AA6D-3828AEE99A9A}" destId="{F39C72F5-8457-4EEC-9F16-E84BCBF79B11}" srcOrd="0" destOrd="0" presId="urn:microsoft.com/office/officeart/2008/layout/LinedList"/>
    <dgm:cxn modelId="{90C0085C-5B03-4838-A597-EF68EA96BAA7}" type="presParOf" srcId="{6DD241D8-AB33-465B-AA6D-3828AEE99A9A}" destId="{0EFB1FCA-07F9-4FC8-8E00-F65EC626ADD1}" srcOrd="1" destOrd="0" presId="urn:microsoft.com/office/officeart/2008/layout/LinedList"/>
    <dgm:cxn modelId="{2B4F6027-C2B9-452D-968B-AE21DC0E2715}" type="presParOf" srcId="{0EFB1FCA-07F9-4FC8-8E00-F65EC626ADD1}" destId="{7A14DDA9-8627-41BF-A082-1E19C3BC99B5}" srcOrd="0" destOrd="0" presId="urn:microsoft.com/office/officeart/2008/layout/LinedList"/>
    <dgm:cxn modelId="{245584AC-4284-4D39-9E41-0D2E1DC49932}" type="presParOf" srcId="{0EFB1FCA-07F9-4FC8-8E00-F65EC626ADD1}" destId="{7793362F-582E-4BD6-993E-694CBF95FE5E}" srcOrd="1" destOrd="0" presId="urn:microsoft.com/office/officeart/2008/layout/LinedList"/>
    <dgm:cxn modelId="{B1E28AE0-1F55-49B6-93CB-63FC3F007178}" type="presParOf" srcId="{7793362F-582E-4BD6-993E-694CBF95FE5E}" destId="{61AC8317-54E7-4838-B20A-4A43DC8E07BC}" srcOrd="0" destOrd="0" presId="urn:microsoft.com/office/officeart/2008/layout/LinedList"/>
    <dgm:cxn modelId="{034E89AD-79F3-450D-9CB9-8A3A219B1688}" type="presParOf" srcId="{7793362F-582E-4BD6-993E-694CBF95FE5E}" destId="{C12EE1D5-7B70-4062-ADD5-AA898280A39E}" srcOrd="1" destOrd="0" presId="urn:microsoft.com/office/officeart/2008/layout/LinedList"/>
    <dgm:cxn modelId="{16BBB6A9-B522-4A14-9203-BDEE4A67F1C2}" type="presParOf" srcId="{7793362F-582E-4BD6-993E-694CBF95FE5E}" destId="{B2D3E048-B80E-4FEB-A936-445FCAB6B292}" srcOrd="2" destOrd="0" presId="urn:microsoft.com/office/officeart/2008/layout/LinedList"/>
    <dgm:cxn modelId="{CA4AC372-378B-4409-BB4F-8218C3DE2DD6}" type="presParOf" srcId="{0EFB1FCA-07F9-4FC8-8E00-F65EC626ADD1}" destId="{DAA96F75-BAA5-4CA4-A0E1-BC69CA1D7380}" srcOrd="2" destOrd="0" presId="urn:microsoft.com/office/officeart/2008/layout/LinedList"/>
    <dgm:cxn modelId="{F51FC549-7DE3-4676-AD88-59EC71544518}" type="presParOf" srcId="{0EFB1FCA-07F9-4FC8-8E00-F65EC626ADD1}" destId="{577D6C4F-99A6-43F9-857C-D95EE515BB45}" srcOrd="3" destOrd="0" presId="urn:microsoft.com/office/officeart/2008/layout/LinedList"/>
    <dgm:cxn modelId="{9C3A55DA-006F-474A-B712-709892F20B1C}" type="presParOf" srcId="{0EFB1FCA-07F9-4FC8-8E00-F65EC626ADD1}" destId="{D95F0CD4-EB6C-4B09-A28A-6D37D16ABF00}" srcOrd="4" destOrd="0" presId="urn:microsoft.com/office/officeart/2008/layout/LinedList"/>
    <dgm:cxn modelId="{40B37528-8393-4FAF-95F4-44996BE37D96}" type="presParOf" srcId="{D95F0CD4-EB6C-4B09-A28A-6D37D16ABF00}" destId="{61619C2F-4F3E-4605-97E6-2F0DAB22F451}" srcOrd="0" destOrd="0" presId="urn:microsoft.com/office/officeart/2008/layout/LinedList"/>
    <dgm:cxn modelId="{34999EA1-A7ED-4676-8468-ECC589FC15BB}" type="presParOf" srcId="{D95F0CD4-EB6C-4B09-A28A-6D37D16ABF00}" destId="{276A669F-DA2B-42EB-ACF0-86D0134AF6E9}" srcOrd="1" destOrd="0" presId="urn:microsoft.com/office/officeart/2008/layout/LinedList"/>
    <dgm:cxn modelId="{603999BC-398E-4FAE-8885-7E648C05FE30}" type="presParOf" srcId="{D95F0CD4-EB6C-4B09-A28A-6D37D16ABF00}" destId="{A055C7E8-E3DB-4830-AEFE-B1F5CA43AF9B}" srcOrd="2" destOrd="0" presId="urn:microsoft.com/office/officeart/2008/layout/LinedList"/>
    <dgm:cxn modelId="{E7DE90A7-B618-40AB-9116-5EB079FCE818}" type="presParOf" srcId="{0EFB1FCA-07F9-4FC8-8E00-F65EC626ADD1}" destId="{CE3DEDB2-1FA0-4554-8B6D-6FB6C919EDD9}" srcOrd="5" destOrd="0" presId="urn:microsoft.com/office/officeart/2008/layout/LinedList"/>
    <dgm:cxn modelId="{FF7A9E14-E521-4CF8-8A46-DBF931E4AFED}" type="presParOf" srcId="{0EFB1FCA-07F9-4FC8-8E00-F65EC626ADD1}" destId="{E2DEC851-B13E-4439-B4AF-B1CFBE2C3CA5}" srcOrd="6" destOrd="0" presId="urn:microsoft.com/office/officeart/2008/layout/LinedList"/>
    <dgm:cxn modelId="{4471C8F7-FB9F-4989-939D-B4858D160B19}" type="presParOf" srcId="{0EFB1FCA-07F9-4FC8-8E00-F65EC626ADD1}" destId="{FBC3EDFB-E7F2-4B6A-A440-B90B0B3B01BC}" srcOrd="7" destOrd="0" presId="urn:microsoft.com/office/officeart/2008/layout/LinedList"/>
    <dgm:cxn modelId="{E30EA47A-29D4-4A4D-AAC6-B89FA8AAD144}" type="presParOf" srcId="{FBC3EDFB-E7F2-4B6A-A440-B90B0B3B01BC}" destId="{54FF05D4-9AE0-4592-AC60-3EDFFE1EA854}" srcOrd="0" destOrd="0" presId="urn:microsoft.com/office/officeart/2008/layout/LinedList"/>
    <dgm:cxn modelId="{5E9D8264-F6E7-4FED-B9A4-34EC9B63EFD0}" type="presParOf" srcId="{FBC3EDFB-E7F2-4B6A-A440-B90B0B3B01BC}" destId="{5EC16A5F-3739-4D96-AA63-F7714E576393}" srcOrd="1" destOrd="0" presId="urn:microsoft.com/office/officeart/2008/layout/LinedList"/>
    <dgm:cxn modelId="{473E1DB4-8CC2-41C2-95E8-F9E2C2C25A3E}" type="presParOf" srcId="{FBC3EDFB-E7F2-4B6A-A440-B90B0B3B01BC}" destId="{EF738E0F-3D21-41D3-AE2D-12DF57D3161E}" srcOrd="2" destOrd="0" presId="urn:microsoft.com/office/officeart/2008/layout/LinedList"/>
    <dgm:cxn modelId="{6DF02CC1-7E08-400D-8523-10D1A03F0C65}" type="presParOf" srcId="{0EFB1FCA-07F9-4FC8-8E00-F65EC626ADD1}" destId="{C03CF3DF-76F5-49C9-8E47-AE4817CDE381}" srcOrd="8" destOrd="0" presId="urn:microsoft.com/office/officeart/2008/layout/LinedList"/>
    <dgm:cxn modelId="{E5EC9B2C-3D59-4DFA-82E9-7E7B0C5F3C37}" type="presParOf" srcId="{0EFB1FCA-07F9-4FC8-8E00-F65EC626ADD1}" destId="{A6586DD8-6F01-4B7B-9205-97A6620B3AB1}" srcOrd="9" destOrd="0" presId="urn:microsoft.com/office/officeart/2008/layout/LinedList"/>
    <dgm:cxn modelId="{D2B7C79D-E174-4047-B7C3-E4802D700B9B}" type="presParOf" srcId="{0EFB1FCA-07F9-4FC8-8E00-F65EC626ADD1}" destId="{574FF14D-71F1-460C-88A1-F89D9D3769AC}" srcOrd="10" destOrd="0" presId="urn:microsoft.com/office/officeart/2008/layout/LinedList"/>
    <dgm:cxn modelId="{18B42CB3-B957-4633-925D-FAE060B455D8}" type="presParOf" srcId="{574FF14D-71F1-460C-88A1-F89D9D3769AC}" destId="{192D45D3-F743-4A95-B21D-413DCF9DE133}" srcOrd="0" destOrd="0" presId="urn:microsoft.com/office/officeart/2008/layout/LinedList"/>
    <dgm:cxn modelId="{CA9FE36B-B6AB-42B7-ABBA-A1A418A9492C}" type="presParOf" srcId="{574FF14D-71F1-460C-88A1-F89D9D3769AC}" destId="{5A940181-01A5-46DD-8C59-67839A52D566}" srcOrd="1" destOrd="0" presId="urn:microsoft.com/office/officeart/2008/layout/LinedList"/>
    <dgm:cxn modelId="{6360724A-C346-4A8E-BCCF-32C20AC8E905}" type="presParOf" srcId="{574FF14D-71F1-460C-88A1-F89D9D3769AC}" destId="{ABC285D1-C490-4724-9618-1CB53750ED6E}" srcOrd="2" destOrd="0" presId="urn:microsoft.com/office/officeart/2008/layout/LinedList"/>
    <dgm:cxn modelId="{3A4BEA86-B142-4D5F-9204-C37A6E29C6E4}" type="presParOf" srcId="{0EFB1FCA-07F9-4FC8-8E00-F65EC626ADD1}" destId="{C138E22B-8772-4CEC-AEBC-E41937B59F50}" srcOrd="11" destOrd="0" presId="urn:microsoft.com/office/officeart/2008/layout/LinedList"/>
    <dgm:cxn modelId="{EF2E2B3B-0585-4652-A02D-853BC7FBD825}" type="presParOf" srcId="{0EFB1FCA-07F9-4FC8-8E00-F65EC626ADD1}" destId="{27C5757E-B853-4AA7-AD5B-C0E6AFC26953}" srcOrd="12" destOrd="0" presId="urn:microsoft.com/office/officeart/2008/layout/LinedList"/>
    <dgm:cxn modelId="{C308AB17-7740-4918-9E41-285FDC01CC85}" type="presParOf" srcId="{0EFB1FCA-07F9-4FC8-8E00-F65EC626ADD1}" destId="{07C94644-39B7-49C7-8C07-A408121BDE32}" srcOrd="13" destOrd="0" presId="urn:microsoft.com/office/officeart/2008/layout/LinedList"/>
    <dgm:cxn modelId="{6DB6D648-99FB-4D13-BF01-45711978F688}" type="presParOf" srcId="{07C94644-39B7-49C7-8C07-A408121BDE32}" destId="{F83F6FC0-5162-45D6-974E-26914EA61CE9}" srcOrd="0" destOrd="0" presId="urn:microsoft.com/office/officeart/2008/layout/LinedList"/>
    <dgm:cxn modelId="{A6172229-2D29-4445-844E-D4EA20D9308A}" type="presParOf" srcId="{07C94644-39B7-49C7-8C07-A408121BDE32}" destId="{1C84DAB9-C51D-4740-8084-999CF3ABE009}" srcOrd="1" destOrd="0" presId="urn:microsoft.com/office/officeart/2008/layout/LinedList"/>
    <dgm:cxn modelId="{C2841491-1694-4B56-8E6B-BD90322CC2CF}" type="presParOf" srcId="{07C94644-39B7-49C7-8C07-A408121BDE32}" destId="{96353A0C-9D21-450F-9CF2-378CE3E7626D}" srcOrd="2" destOrd="0" presId="urn:microsoft.com/office/officeart/2008/layout/LinedList"/>
    <dgm:cxn modelId="{FBEC24BD-8829-480E-B5B6-D3F2468AC301}" type="presParOf" srcId="{0EFB1FCA-07F9-4FC8-8E00-F65EC626ADD1}" destId="{D1B2E0FD-EE75-4360-A0FD-67F193827049}" srcOrd="14" destOrd="0" presId="urn:microsoft.com/office/officeart/2008/layout/LinedList"/>
    <dgm:cxn modelId="{2F78D520-36D1-4D43-AC32-3B2C0E105492}" type="presParOf" srcId="{0EFB1FCA-07F9-4FC8-8E00-F65EC626ADD1}" destId="{367382AB-4990-4E49-B674-14CF59E3B10F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5660618-2D15-43F7-AEA5-FBCB838FA2EC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</dgm:pt>
    <dgm:pt modelId="{741B08C0-AF5B-4120-8D8D-4EB7FFC04811}">
      <dgm:prSet phldrT="[Текст]"/>
      <dgm:spPr/>
      <dgm:t>
        <a:bodyPr/>
        <a:lstStyle/>
        <a:p>
          <a:r>
            <a:rPr lang="ru-RU" dirty="0" smtClean="0"/>
            <a:t>Заявка в ФЦТ</a:t>
          </a:r>
          <a:endParaRPr lang="ru-RU" dirty="0"/>
        </a:p>
      </dgm:t>
    </dgm:pt>
    <dgm:pt modelId="{224299BD-F8C6-4574-B5BD-858C4B272112}" type="parTrans" cxnId="{7AE6C165-D567-4768-9752-5F341FBE814A}">
      <dgm:prSet/>
      <dgm:spPr/>
      <dgm:t>
        <a:bodyPr/>
        <a:lstStyle/>
        <a:p>
          <a:endParaRPr lang="ru-RU"/>
        </a:p>
      </dgm:t>
    </dgm:pt>
    <dgm:pt modelId="{C956C5E4-4807-4748-9C43-8A70DD13FC20}" type="sibTrans" cxnId="{7AE6C165-D567-4768-9752-5F341FBE814A}">
      <dgm:prSet/>
      <dgm:spPr/>
      <dgm:t>
        <a:bodyPr/>
        <a:lstStyle/>
        <a:p>
          <a:endParaRPr lang="ru-RU"/>
        </a:p>
      </dgm:t>
    </dgm:pt>
    <dgm:pt modelId="{94EDC018-CD4F-4066-B743-EB5ACE190E27}">
      <dgm:prSet phldrT="[Текст]"/>
      <dgm:spPr/>
      <dgm:t>
        <a:bodyPr/>
        <a:lstStyle/>
        <a:p>
          <a:r>
            <a:rPr lang="ru-RU" dirty="0" err="1" smtClean="0"/>
            <a:t>Вебинар</a:t>
          </a:r>
          <a:r>
            <a:rPr lang="ru-RU" dirty="0" smtClean="0"/>
            <a:t> ФЦТ</a:t>
          </a:r>
          <a:endParaRPr lang="ru-RU" dirty="0"/>
        </a:p>
      </dgm:t>
    </dgm:pt>
    <dgm:pt modelId="{2DA0048C-47EC-44EE-BB6A-0A4D4DC84AAA}" type="parTrans" cxnId="{412F9A6C-661D-4C74-85E9-95B150EACB3F}">
      <dgm:prSet/>
      <dgm:spPr/>
      <dgm:t>
        <a:bodyPr/>
        <a:lstStyle/>
        <a:p>
          <a:endParaRPr lang="ru-RU"/>
        </a:p>
      </dgm:t>
    </dgm:pt>
    <dgm:pt modelId="{4AA81A3E-ACC8-4A07-8518-BE443F8BB86C}" type="sibTrans" cxnId="{412F9A6C-661D-4C74-85E9-95B150EACB3F}">
      <dgm:prSet/>
      <dgm:spPr/>
      <dgm:t>
        <a:bodyPr/>
        <a:lstStyle/>
        <a:p>
          <a:endParaRPr lang="ru-RU"/>
        </a:p>
      </dgm:t>
    </dgm:pt>
    <dgm:pt modelId="{81205FDD-2659-4DAF-95C2-682305AD2B1C}">
      <dgm:prSet phldrT="[Текст]"/>
      <dgm:spPr/>
      <dgm:t>
        <a:bodyPr/>
        <a:lstStyle/>
        <a:p>
          <a:r>
            <a:rPr lang="ru-RU" dirty="0" smtClean="0"/>
            <a:t>Направление регламентов в субъекты</a:t>
          </a:r>
          <a:endParaRPr lang="ru-RU" dirty="0"/>
        </a:p>
      </dgm:t>
    </dgm:pt>
    <dgm:pt modelId="{44789240-7F35-4662-91C9-614CE5239939}" type="parTrans" cxnId="{BF534D68-BFD6-4F66-8230-4C4C65BAA04B}">
      <dgm:prSet/>
      <dgm:spPr/>
      <dgm:t>
        <a:bodyPr/>
        <a:lstStyle/>
        <a:p>
          <a:endParaRPr lang="ru-RU"/>
        </a:p>
      </dgm:t>
    </dgm:pt>
    <dgm:pt modelId="{289DDEF8-20EB-462B-ACB0-26F650C89C49}" type="sibTrans" cxnId="{BF534D68-BFD6-4F66-8230-4C4C65BAA04B}">
      <dgm:prSet/>
      <dgm:spPr/>
      <dgm:t>
        <a:bodyPr/>
        <a:lstStyle/>
        <a:p>
          <a:endParaRPr lang="ru-RU"/>
        </a:p>
      </dgm:t>
    </dgm:pt>
    <dgm:pt modelId="{D334D65E-31D6-42B9-9E9A-87C153B867E7}">
      <dgm:prSet phldrT="[Текст]"/>
      <dgm:spPr/>
      <dgm:t>
        <a:bodyPr/>
        <a:lstStyle/>
        <a:p>
          <a:r>
            <a:rPr lang="ru-RU" dirty="0" smtClean="0"/>
            <a:t>Апробация</a:t>
          </a:r>
          <a:endParaRPr lang="ru-RU" dirty="0"/>
        </a:p>
      </dgm:t>
    </dgm:pt>
    <dgm:pt modelId="{B3C93CDF-11E5-4450-AF8E-E1FB12BEC78D}" type="parTrans" cxnId="{17D4F8A1-D052-48DC-8A03-455595929512}">
      <dgm:prSet/>
      <dgm:spPr/>
      <dgm:t>
        <a:bodyPr/>
        <a:lstStyle/>
        <a:p>
          <a:endParaRPr lang="ru-RU"/>
        </a:p>
      </dgm:t>
    </dgm:pt>
    <dgm:pt modelId="{02C16861-BCDB-4AF3-8433-AC1B136CD60F}" type="sibTrans" cxnId="{17D4F8A1-D052-48DC-8A03-455595929512}">
      <dgm:prSet/>
      <dgm:spPr/>
      <dgm:t>
        <a:bodyPr/>
        <a:lstStyle/>
        <a:p>
          <a:endParaRPr lang="ru-RU"/>
        </a:p>
      </dgm:t>
    </dgm:pt>
    <dgm:pt modelId="{7EB5C85A-4D38-4045-9FBE-090D772B2712}">
      <dgm:prSet phldrT="[Текст]"/>
      <dgm:spPr/>
      <dgm:t>
        <a:bodyPr/>
        <a:lstStyle/>
        <a:p>
          <a:r>
            <a:rPr lang="ru-RU" dirty="0" smtClean="0"/>
            <a:t>До 13 декабря 2022 г.</a:t>
          </a:r>
          <a:endParaRPr lang="ru-RU" dirty="0"/>
        </a:p>
      </dgm:t>
    </dgm:pt>
    <dgm:pt modelId="{FDD7C20E-EABD-404F-BA75-D8227F92F384}" type="parTrans" cxnId="{CE89D879-0680-4C91-B453-D40510ABC530}">
      <dgm:prSet/>
      <dgm:spPr/>
      <dgm:t>
        <a:bodyPr/>
        <a:lstStyle/>
        <a:p>
          <a:endParaRPr lang="ru-RU"/>
        </a:p>
      </dgm:t>
    </dgm:pt>
    <dgm:pt modelId="{54F8BA2F-0572-4556-8972-0EC6E293E237}" type="sibTrans" cxnId="{CE89D879-0680-4C91-B453-D40510ABC530}">
      <dgm:prSet/>
      <dgm:spPr/>
      <dgm:t>
        <a:bodyPr/>
        <a:lstStyle/>
        <a:p>
          <a:endParaRPr lang="ru-RU"/>
        </a:p>
      </dgm:t>
    </dgm:pt>
    <dgm:pt modelId="{D4D5CECB-C986-4D92-A706-AE7E5A98B8EC}">
      <dgm:prSet phldrT="[Текст]"/>
      <dgm:spPr/>
      <dgm:t>
        <a:bodyPr/>
        <a:lstStyle/>
        <a:p>
          <a:r>
            <a:rPr lang="ru-RU" dirty="0" smtClean="0"/>
            <a:t>14 декабря 2022 г.</a:t>
          </a:r>
          <a:endParaRPr lang="ru-RU" dirty="0"/>
        </a:p>
      </dgm:t>
    </dgm:pt>
    <dgm:pt modelId="{DEC251AC-9A97-4F7F-9D0A-9ADF80CC3DB6}" type="parTrans" cxnId="{F70F7C5D-DBE5-4929-9ABF-41FF42544BFB}">
      <dgm:prSet/>
      <dgm:spPr/>
      <dgm:t>
        <a:bodyPr/>
        <a:lstStyle/>
        <a:p>
          <a:endParaRPr lang="ru-RU"/>
        </a:p>
      </dgm:t>
    </dgm:pt>
    <dgm:pt modelId="{DBFB5604-A39A-4FD3-8CCE-B94C581CEC83}" type="sibTrans" cxnId="{F70F7C5D-DBE5-4929-9ABF-41FF42544BFB}">
      <dgm:prSet/>
      <dgm:spPr/>
      <dgm:t>
        <a:bodyPr/>
        <a:lstStyle/>
        <a:p>
          <a:endParaRPr lang="ru-RU"/>
        </a:p>
      </dgm:t>
    </dgm:pt>
    <dgm:pt modelId="{CFE5BC7D-0DE7-4D3A-994F-A6AC9664C030}">
      <dgm:prSet phldrT="[Текст]"/>
      <dgm:spPr/>
      <dgm:t>
        <a:bodyPr/>
        <a:lstStyle/>
        <a:p>
          <a:r>
            <a:rPr lang="ru-RU" smtClean="0"/>
            <a:t>14 декабря 2022 г.</a:t>
          </a:r>
          <a:endParaRPr lang="ru-RU" dirty="0"/>
        </a:p>
      </dgm:t>
    </dgm:pt>
    <dgm:pt modelId="{9F478B04-5CCC-4F0B-A1ED-E47B4D86D9C5}" type="parTrans" cxnId="{BDB598DC-1376-4CCB-BE9B-2108027483F4}">
      <dgm:prSet/>
      <dgm:spPr/>
      <dgm:t>
        <a:bodyPr/>
        <a:lstStyle/>
        <a:p>
          <a:endParaRPr lang="ru-RU"/>
        </a:p>
      </dgm:t>
    </dgm:pt>
    <dgm:pt modelId="{B04A72FF-15A3-4F98-A91F-644D6C5FAA63}" type="sibTrans" cxnId="{BDB598DC-1376-4CCB-BE9B-2108027483F4}">
      <dgm:prSet/>
      <dgm:spPr/>
      <dgm:t>
        <a:bodyPr/>
        <a:lstStyle/>
        <a:p>
          <a:endParaRPr lang="ru-RU"/>
        </a:p>
      </dgm:t>
    </dgm:pt>
    <dgm:pt modelId="{CBAAE6E2-665E-4D65-B48A-3A9A52B870DD}">
      <dgm:prSet phldrT="[Текст]"/>
      <dgm:spPr/>
      <dgm:t>
        <a:bodyPr/>
        <a:lstStyle/>
        <a:p>
          <a:r>
            <a:rPr lang="ru-RU" dirty="0" smtClean="0"/>
            <a:t>21 декабря 2022 г.</a:t>
          </a:r>
          <a:endParaRPr lang="ru-RU" dirty="0"/>
        </a:p>
      </dgm:t>
    </dgm:pt>
    <dgm:pt modelId="{8E78E36A-2E27-4D50-94C2-05D4B85A6925}" type="parTrans" cxnId="{5028C7A8-D18B-4E62-88CC-0B898FC395F9}">
      <dgm:prSet/>
      <dgm:spPr/>
      <dgm:t>
        <a:bodyPr/>
        <a:lstStyle/>
        <a:p>
          <a:endParaRPr lang="ru-RU"/>
        </a:p>
      </dgm:t>
    </dgm:pt>
    <dgm:pt modelId="{7A3E8F10-01A8-478A-9416-2269C788A3D6}" type="sibTrans" cxnId="{5028C7A8-D18B-4E62-88CC-0B898FC395F9}">
      <dgm:prSet/>
      <dgm:spPr/>
      <dgm:t>
        <a:bodyPr/>
        <a:lstStyle/>
        <a:p>
          <a:endParaRPr lang="ru-RU"/>
        </a:p>
      </dgm:t>
    </dgm:pt>
    <dgm:pt modelId="{7E5FBA18-ACB8-493A-B56F-63A2571A255A}" type="pres">
      <dgm:prSet presAssocID="{95660618-2D15-43F7-AEA5-FBCB838FA2EC}" presName="Name0" presStyleCnt="0">
        <dgm:presLayoutVars>
          <dgm:dir/>
          <dgm:animLvl val="lvl"/>
          <dgm:resizeHandles val="exact"/>
        </dgm:presLayoutVars>
      </dgm:prSet>
      <dgm:spPr/>
    </dgm:pt>
    <dgm:pt modelId="{46BD608B-8991-47EC-8829-FBC76D123CE8}" type="pres">
      <dgm:prSet presAssocID="{741B08C0-AF5B-4120-8D8D-4EB7FFC04811}" presName="composite" presStyleCnt="0"/>
      <dgm:spPr/>
    </dgm:pt>
    <dgm:pt modelId="{61DC4EE9-DB88-448F-A7B1-F6A7B2B52EA9}" type="pres">
      <dgm:prSet presAssocID="{741B08C0-AF5B-4120-8D8D-4EB7FFC04811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74AEC-4C37-41DC-8B07-7BE0F6218F02}" type="pres">
      <dgm:prSet presAssocID="{741B08C0-AF5B-4120-8D8D-4EB7FFC04811}" presName="desTx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A601D-8C50-467D-809C-DC70683B8B90}" type="pres">
      <dgm:prSet presAssocID="{C956C5E4-4807-4748-9C43-8A70DD13FC20}" presName="space" presStyleCnt="0"/>
      <dgm:spPr/>
    </dgm:pt>
    <dgm:pt modelId="{2C3C28E4-7F9E-4E17-8897-2FFCD2E826AE}" type="pres">
      <dgm:prSet presAssocID="{94EDC018-CD4F-4066-B743-EB5ACE190E27}" presName="composite" presStyleCnt="0"/>
      <dgm:spPr/>
    </dgm:pt>
    <dgm:pt modelId="{C8F901D3-B84D-4D13-897A-646909D8DCB3}" type="pres">
      <dgm:prSet presAssocID="{94EDC018-CD4F-4066-B743-EB5ACE190E27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4EA303-053D-47F4-B948-84795431A202}" type="pres">
      <dgm:prSet presAssocID="{94EDC018-CD4F-4066-B743-EB5ACE190E27}" presName="desTx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0120F-C25F-451F-8D3B-865A0AA3F772}" type="pres">
      <dgm:prSet presAssocID="{4AA81A3E-ACC8-4A07-8518-BE443F8BB86C}" presName="space" presStyleCnt="0"/>
      <dgm:spPr/>
    </dgm:pt>
    <dgm:pt modelId="{F361B0AB-BAA0-4330-A5A6-2AC0221EFC44}" type="pres">
      <dgm:prSet presAssocID="{81205FDD-2659-4DAF-95C2-682305AD2B1C}" presName="composite" presStyleCnt="0"/>
      <dgm:spPr/>
    </dgm:pt>
    <dgm:pt modelId="{D36D166E-9430-4875-917D-A5F1BE3FEB97}" type="pres">
      <dgm:prSet presAssocID="{81205FDD-2659-4DAF-95C2-682305AD2B1C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DA75DE-0232-48E7-8D78-4433A7446E0B}" type="pres">
      <dgm:prSet presAssocID="{81205FDD-2659-4DAF-95C2-682305AD2B1C}" presName="desTx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2FF9E-CE5E-4637-AADC-44824DF017B1}" type="pres">
      <dgm:prSet presAssocID="{289DDEF8-20EB-462B-ACB0-26F650C89C49}" presName="space" presStyleCnt="0"/>
      <dgm:spPr/>
    </dgm:pt>
    <dgm:pt modelId="{6D9695C1-CF0A-4F0C-B281-B113DAD02238}" type="pres">
      <dgm:prSet presAssocID="{D334D65E-31D6-42B9-9E9A-87C153B867E7}" presName="composite" presStyleCnt="0"/>
      <dgm:spPr/>
    </dgm:pt>
    <dgm:pt modelId="{454E8BE1-E3BC-42BE-A0F6-B58F74960AC4}" type="pres">
      <dgm:prSet presAssocID="{D334D65E-31D6-42B9-9E9A-87C153B867E7}" presName="par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B0A145-39AA-4606-B728-6C5C629CBB02}" type="pres">
      <dgm:prSet presAssocID="{D334D65E-31D6-42B9-9E9A-87C153B867E7}" presName="desTx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A5BE80-BAEE-4A07-AEC7-1C90A5A0D410}" type="presOf" srcId="{94EDC018-CD4F-4066-B743-EB5ACE190E27}" destId="{C8F901D3-B84D-4D13-897A-646909D8DCB3}" srcOrd="0" destOrd="0" presId="urn:microsoft.com/office/officeart/2005/8/layout/chevron1"/>
    <dgm:cxn modelId="{BF534D68-BFD6-4F66-8230-4C4C65BAA04B}" srcId="{95660618-2D15-43F7-AEA5-FBCB838FA2EC}" destId="{81205FDD-2659-4DAF-95C2-682305AD2B1C}" srcOrd="2" destOrd="0" parTransId="{44789240-7F35-4662-91C9-614CE5239939}" sibTransId="{289DDEF8-20EB-462B-ACB0-26F650C89C49}"/>
    <dgm:cxn modelId="{7AE6C165-D567-4768-9752-5F341FBE814A}" srcId="{95660618-2D15-43F7-AEA5-FBCB838FA2EC}" destId="{741B08C0-AF5B-4120-8D8D-4EB7FFC04811}" srcOrd="0" destOrd="0" parTransId="{224299BD-F8C6-4574-B5BD-858C4B272112}" sibTransId="{C956C5E4-4807-4748-9C43-8A70DD13FC20}"/>
    <dgm:cxn modelId="{4A3A3A33-6982-4324-8A98-4E39D591B887}" type="presOf" srcId="{CFE5BC7D-0DE7-4D3A-994F-A6AC9664C030}" destId="{CADA75DE-0232-48E7-8D78-4433A7446E0B}" srcOrd="0" destOrd="0" presId="urn:microsoft.com/office/officeart/2005/8/layout/chevron1"/>
    <dgm:cxn modelId="{CE89D879-0680-4C91-B453-D40510ABC530}" srcId="{741B08C0-AF5B-4120-8D8D-4EB7FFC04811}" destId="{7EB5C85A-4D38-4045-9FBE-090D772B2712}" srcOrd="0" destOrd="0" parTransId="{FDD7C20E-EABD-404F-BA75-D8227F92F384}" sibTransId="{54F8BA2F-0572-4556-8972-0EC6E293E237}"/>
    <dgm:cxn modelId="{00C5AFB1-5573-42DC-AEE0-F4DDB62895C9}" type="presOf" srcId="{81205FDD-2659-4DAF-95C2-682305AD2B1C}" destId="{D36D166E-9430-4875-917D-A5F1BE3FEB97}" srcOrd="0" destOrd="0" presId="urn:microsoft.com/office/officeart/2005/8/layout/chevron1"/>
    <dgm:cxn modelId="{BD5D72DE-6BC5-4A8E-A51B-34D2B1BC172E}" type="presOf" srcId="{D334D65E-31D6-42B9-9E9A-87C153B867E7}" destId="{454E8BE1-E3BC-42BE-A0F6-B58F74960AC4}" srcOrd="0" destOrd="0" presId="urn:microsoft.com/office/officeart/2005/8/layout/chevron1"/>
    <dgm:cxn modelId="{5ECAD95C-0D5C-4411-9976-75D597C228A8}" type="presOf" srcId="{7EB5C85A-4D38-4045-9FBE-090D772B2712}" destId="{96F74AEC-4C37-41DC-8B07-7BE0F6218F02}" srcOrd="0" destOrd="0" presId="urn:microsoft.com/office/officeart/2005/8/layout/chevron1"/>
    <dgm:cxn modelId="{F2E80BE6-7B77-427F-B624-F657B39C1023}" type="presOf" srcId="{95660618-2D15-43F7-AEA5-FBCB838FA2EC}" destId="{7E5FBA18-ACB8-493A-B56F-63A2571A255A}" srcOrd="0" destOrd="0" presId="urn:microsoft.com/office/officeart/2005/8/layout/chevron1"/>
    <dgm:cxn modelId="{5028C7A8-D18B-4E62-88CC-0B898FC395F9}" srcId="{D334D65E-31D6-42B9-9E9A-87C153B867E7}" destId="{CBAAE6E2-665E-4D65-B48A-3A9A52B870DD}" srcOrd="0" destOrd="0" parTransId="{8E78E36A-2E27-4D50-94C2-05D4B85A6925}" sibTransId="{7A3E8F10-01A8-478A-9416-2269C788A3D6}"/>
    <dgm:cxn modelId="{412F9A6C-661D-4C74-85E9-95B150EACB3F}" srcId="{95660618-2D15-43F7-AEA5-FBCB838FA2EC}" destId="{94EDC018-CD4F-4066-B743-EB5ACE190E27}" srcOrd="1" destOrd="0" parTransId="{2DA0048C-47EC-44EE-BB6A-0A4D4DC84AAA}" sibTransId="{4AA81A3E-ACC8-4A07-8518-BE443F8BB86C}"/>
    <dgm:cxn modelId="{17D4F8A1-D052-48DC-8A03-455595929512}" srcId="{95660618-2D15-43F7-AEA5-FBCB838FA2EC}" destId="{D334D65E-31D6-42B9-9E9A-87C153B867E7}" srcOrd="3" destOrd="0" parTransId="{B3C93CDF-11E5-4450-AF8E-E1FB12BEC78D}" sibTransId="{02C16861-BCDB-4AF3-8433-AC1B136CD60F}"/>
    <dgm:cxn modelId="{9798EAC1-EC15-4A18-83F2-77F566062222}" type="presOf" srcId="{CBAAE6E2-665E-4D65-B48A-3A9A52B870DD}" destId="{23B0A145-39AA-4606-B728-6C5C629CBB02}" srcOrd="0" destOrd="0" presId="urn:microsoft.com/office/officeart/2005/8/layout/chevron1"/>
    <dgm:cxn modelId="{BA64595B-E426-4281-BFBC-B4927849053F}" type="presOf" srcId="{D4D5CECB-C986-4D92-A706-AE7E5A98B8EC}" destId="{954EA303-053D-47F4-B948-84795431A202}" srcOrd="0" destOrd="0" presId="urn:microsoft.com/office/officeart/2005/8/layout/chevron1"/>
    <dgm:cxn modelId="{BDB598DC-1376-4CCB-BE9B-2108027483F4}" srcId="{81205FDD-2659-4DAF-95C2-682305AD2B1C}" destId="{CFE5BC7D-0DE7-4D3A-994F-A6AC9664C030}" srcOrd="0" destOrd="0" parTransId="{9F478B04-5CCC-4F0B-A1ED-E47B4D86D9C5}" sibTransId="{B04A72FF-15A3-4F98-A91F-644D6C5FAA63}"/>
    <dgm:cxn modelId="{B0110C96-C7C7-47BC-BB92-97F525D0D8D6}" type="presOf" srcId="{741B08C0-AF5B-4120-8D8D-4EB7FFC04811}" destId="{61DC4EE9-DB88-448F-A7B1-F6A7B2B52EA9}" srcOrd="0" destOrd="0" presId="urn:microsoft.com/office/officeart/2005/8/layout/chevron1"/>
    <dgm:cxn modelId="{F70F7C5D-DBE5-4929-9ABF-41FF42544BFB}" srcId="{94EDC018-CD4F-4066-B743-EB5ACE190E27}" destId="{D4D5CECB-C986-4D92-A706-AE7E5A98B8EC}" srcOrd="0" destOrd="0" parTransId="{DEC251AC-9A97-4F7F-9D0A-9ADF80CC3DB6}" sibTransId="{DBFB5604-A39A-4FD3-8CCE-B94C581CEC83}"/>
    <dgm:cxn modelId="{BFD23A2A-EB42-4AF3-90B5-6B0055FFB0F1}" type="presParOf" srcId="{7E5FBA18-ACB8-493A-B56F-63A2571A255A}" destId="{46BD608B-8991-47EC-8829-FBC76D123CE8}" srcOrd="0" destOrd="0" presId="urn:microsoft.com/office/officeart/2005/8/layout/chevron1"/>
    <dgm:cxn modelId="{A64CDBED-A11A-4802-B2AE-2908FCFD9BEC}" type="presParOf" srcId="{46BD608B-8991-47EC-8829-FBC76D123CE8}" destId="{61DC4EE9-DB88-448F-A7B1-F6A7B2B52EA9}" srcOrd="0" destOrd="0" presId="urn:microsoft.com/office/officeart/2005/8/layout/chevron1"/>
    <dgm:cxn modelId="{C871C764-9E1B-4BE8-BA22-7D0E3E4F71B0}" type="presParOf" srcId="{46BD608B-8991-47EC-8829-FBC76D123CE8}" destId="{96F74AEC-4C37-41DC-8B07-7BE0F6218F02}" srcOrd="1" destOrd="0" presId="urn:microsoft.com/office/officeart/2005/8/layout/chevron1"/>
    <dgm:cxn modelId="{89EB0E0F-E576-473D-B3A6-31D1E3179F14}" type="presParOf" srcId="{7E5FBA18-ACB8-493A-B56F-63A2571A255A}" destId="{1CAA601D-8C50-467D-809C-DC70683B8B90}" srcOrd="1" destOrd="0" presId="urn:microsoft.com/office/officeart/2005/8/layout/chevron1"/>
    <dgm:cxn modelId="{9EBCD2E7-1D7F-425E-8A94-945DB98549CB}" type="presParOf" srcId="{7E5FBA18-ACB8-493A-B56F-63A2571A255A}" destId="{2C3C28E4-7F9E-4E17-8897-2FFCD2E826AE}" srcOrd="2" destOrd="0" presId="urn:microsoft.com/office/officeart/2005/8/layout/chevron1"/>
    <dgm:cxn modelId="{B5480481-93C3-422A-8984-FA23554B0F0F}" type="presParOf" srcId="{2C3C28E4-7F9E-4E17-8897-2FFCD2E826AE}" destId="{C8F901D3-B84D-4D13-897A-646909D8DCB3}" srcOrd="0" destOrd="0" presId="urn:microsoft.com/office/officeart/2005/8/layout/chevron1"/>
    <dgm:cxn modelId="{59EED0A1-9A2F-49BE-AF50-FF4A667A5365}" type="presParOf" srcId="{2C3C28E4-7F9E-4E17-8897-2FFCD2E826AE}" destId="{954EA303-053D-47F4-B948-84795431A202}" srcOrd="1" destOrd="0" presId="urn:microsoft.com/office/officeart/2005/8/layout/chevron1"/>
    <dgm:cxn modelId="{8FE9D9BC-439B-4D4E-B02E-BA8795E6F083}" type="presParOf" srcId="{7E5FBA18-ACB8-493A-B56F-63A2571A255A}" destId="{2020120F-C25F-451F-8D3B-865A0AA3F772}" srcOrd="3" destOrd="0" presId="urn:microsoft.com/office/officeart/2005/8/layout/chevron1"/>
    <dgm:cxn modelId="{1D48A7E7-96EE-4D76-ACF4-EC57CDE121AC}" type="presParOf" srcId="{7E5FBA18-ACB8-493A-B56F-63A2571A255A}" destId="{F361B0AB-BAA0-4330-A5A6-2AC0221EFC44}" srcOrd="4" destOrd="0" presId="urn:microsoft.com/office/officeart/2005/8/layout/chevron1"/>
    <dgm:cxn modelId="{362A3ECB-8389-4869-BD68-F15120F72F6E}" type="presParOf" srcId="{F361B0AB-BAA0-4330-A5A6-2AC0221EFC44}" destId="{D36D166E-9430-4875-917D-A5F1BE3FEB97}" srcOrd="0" destOrd="0" presId="urn:microsoft.com/office/officeart/2005/8/layout/chevron1"/>
    <dgm:cxn modelId="{435E486B-80F2-438C-9D39-DAF9CF66821C}" type="presParOf" srcId="{F361B0AB-BAA0-4330-A5A6-2AC0221EFC44}" destId="{CADA75DE-0232-48E7-8D78-4433A7446E0B}" srcOrd="1" destOrd="0" presId="urn:microsoft.com/office/officeart/2005/8/layout/chevron1"/>
    <dgm:cxn modelId="{392DE2FE-392F-4A80-BF6C-49BAF470DEAE}" type="presParOf" srcId="{7E5FBA18-ACB8-493A-B56F-63A2571A255A}" destId="{7572FF9E-CE5E-4637-AADC-44824DF017B1}" srcOrd="5" destOrd="0" presId="urn:microsoft.com/office/officeart/2005/8/layout/chevron1"/>
    <dgm:cxn modelId="{C54AD73A-0259-4659-B01F-7D95FA75F8FC}" type="presParOf" srcId="{7E5FBA18-ACB8-493A-B56F-63A2571A255A}" destId="{6D9695C1-CF0A-4F0C-B281-B113DAD02238}" srcOrd="6" destOrd="0" presId="urn:microsoft.com/office/officeart/2005/8/layout/chevron1"/>
    <dgm:cxn modelId="{A21ED87F-2BA5-4BC5-81C3-E24CE5041F4B}" type="presParOf" srcId="{6D9695C1-CF0A-4F0C-B281-B113DAD02238}" destId="{454E8BE1-E3BC-42BE-A0F6-B58F74960AC4}" srcOrd="0" destOrd="0" presId="urn:microsoft.com/office/officeart/2005/8/layout/chevron1"/>
    <dgm:cxn modelId="{60FE69D3-3C02-459B-9434-45AEF266DBE8}" type="presParOf" srcId="{6D9695C1-CF0A-4F0C-B281-B113DAD02238}" destId="{23B0A145-39AA-4606-B728-6C5C629CBB02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09B1BBA-A30B-4603-B05F-96EEA13BE88B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36AE481-E845-4C50-8985-48033DE007D4}">
      <dgm:prSet phldrT="[Текст]"/>
      <dgm:spPr/>
      <dgm:t>
        <a:bodyPr/>
        <a:lstStyle/>
        <a:p>
          <a:r>
            <a:rPr lang="ru-RU" dirty="0" smtClean="0"/>
            <a:t>По вопросам выстраивания защищенных каналов связи:</a:t>
          </a:r>
          <a:endParaRPr lang="ru-RU" dirty="0"/>
        </a:p>
      </dgm:t>
    </dgm:pt>
    <dgm:pt modelId="{D59E6E1D-B5B7-484E-8209-B1FD119A85B1}" type="parTrans" cxnId="{A9B08A23-B18D-44A6-B400-1CE8EBFE1E0F}">
      <dgm:prSet/>
      <dgm:spPr/>
      <dgm:t>
        <a:bodyPr/>
        <a:lstStyle/>
        <a:p>
          <a:endParaRPr lang="ru-RU"/>
        </a:p>
      </dgm:t>
    </dgm:pt>
    <dgm:pt modelId="{8029AF85-9B3A-4DC6-BC91-84068E47E4CA}" type="sibTrans" cxnId="{A9B08A23-B18D-44A6-B400-1CE8EBFE1E0F}">
      <dgm:prSet/>
      <dgm:spPr/>
      <dgm:t>
        <a:bodyPr/>
        <a:lstStyle/>
        <a:p>
          <a:endParaRPr lang="ru-RU"/>
        </a:p>
      </dgm:t>
    </dgm:pt>
    <dgm:pt modelId="{FFBB9B10-1250-4643-BF6F-10742FB80363}">
      <dgm:prSet phldrT="[Текст]"/>
      <dgm:spPr/>
      <dgm:t>
        <a:bodyPr/>
        <a:lstStyle/>
        <a:p>
          <a:r>
            <a:rPr lang="ru-RU" dirty="0" smtClean="0"/>
            <a:t>Иванов Павел Александрович, </a:t>
          </a:r>
          <a:br>
            <a:rPr lang="ru-RU" dirty="0" smtClean="0"/>
          </a:br>
          <a:r>
            <a:rPr lang="ru-RU" dirty="0" smtClean="0"/>
            <a:t>зам. директора КГКУ РЦОКО, </a:t>
          </a:r>
          <a:br>
            <a:rPr lang="ru-RU" dirty="0" smtClean="0"/>
          </a:br>
          <a:r>
            <a:rPr lang="ru-RU" dirty="0" smtClean="0"/>
            <a:t>тел.: (4212) 47-89-90</a:t>
          </a:r>
          <a:endParaRPr lang="ru-RU" dirty="0"/>
        </a:p>
      </dgm:t>
    </dgm:pt>
    <dgm:pt modelId="{7A2DB8B1-4546-4DD1-ABEF-B0C376D63BB6}" type="parTrans" cxnId="{40F904F7-CF7E-4547-B9DC-D3DC151E91CF}">
      <dgm:prSet/>
      <dgm:spPr/>
      <dgm:t>
        <a:bodyPr/>
        <a:lstStyle/>
        <a:p>
          <a:endParaRPr lang="ru-RU"/>
        </a:p>
      </dgm:t>
    </dgm:pt>
    <dgm:pt modelId="{0806FBFB-8B7E-4BC5-A08C-BDC5E81C871A}" type="sibTrans" cxnId="{40F904F7-CF7E-4547-B9DC-D3DC151E91CF}">
      <dgm:prSet/>
      <dgm:spPr/>
      <dgm:t>
        <a:bodyPr/>
        <a:lstStyle/>
        <a:p>
          <a:endParaRPr lang="ru-RU"/>
        </a:p>
      </dgm:t>
    </dgm:pt>
    <dgm:pt modelId="{543B4CCA-5CE9-470A-B730-BE319A099507}" type="pres">
      <dgm:prSet presAssocID="{909B1BBA-A30B-4603-B05F-96EEA13BE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73F63A-8628-4416-8777-BD157B593DFB}" type="pres">
      <dgm:prSet presAssocID="{036AE481-E845-4C50-8985-48033DE007D4}" presName="parentLin" presStyleCnt="0"/>
      <dgm:spPr/>
    </dgm:pt>
    <dgm:pt modelId="{725668E6-3E6B-43B3-82C3-9AB82BC31B86}" type="pres">
      <dgm:prSet presAssocID="{036AE481-E845-4C50-8985-48033DE007D4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B3F46ED-C0CF-4292-9214-A766D790BC33}" type="pres">
      <dgm:prSet presAssocID="{036AE481-E845-4C50-8985-48033DE007D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38D5A-E0D8-4CD0-921A-903BCAE31256}" type="pres">
      <dgm:prSet presAssocID="{036AE481-E845-4C50-8985-48033DE007D4}" presName="negativeSpace" presStyleCnt="0"/>
      <dgm:spPr/>
    </dgm:pt>
    <dgm:pt modelId="{4A988009-194D-46BA-AABE-F85AD12DD6C6}" type="pres">
      <dgm:prSet presAssocID="{036AE481-E845-4C50-8985-48033DE007D4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02FBA3-9F04-480B-B002-D73745B457F3}" type="presOf" srcId="{036AE481-E845-4C50-8985-48033DE007D4}" destId="{EB3F46ED-C0CF-4292-9214-A766D790BC33}" srcOrd="1" destOrd="0" presId="urn:microsoft.com/office/officeart/2005/8/layout/list1"/>
    <dgm:cxn modelId="{A9B08A23-B18D-44A6-B400-1CE8EBFE1E0F}" srcId="{909B1BBA-A30B-4603-B05F-96EEA13BE88B}" destId="{036AE481-E845-4C50-8985-48033DE007D4}" srcOrd="0" destOrd="0" parTransId="{D59E6E1D-B5B7-484E-8209-B1FD119A85B1}" sibTransId="{8029AF85-9B3A-4DC6-BC91-84068E47E4CA}"/>
    <dgm:cxn modelId="{A4080809-E549-4623-AD19-096D31E26138}" type="presOf" srcId="{036AE481-E845-4C50-8985-48033DE007D4}" destId="{725668E6-3E6B-43B3-82C3-9AB82BC31B86}" srcOrd="0" destOrd="0" presId="urn:microsoft.com/office/officeart/2005/8/layout/list1"/>
    <dgm:cxn modelId="{F087A73B-52F0-4B47-A459-CC68B4AD9993}" type="presOf" srcId="{FFBB9B10-1250-4643-BF6F-10742FB80363}" destId="{4A988009-194D-46BA-AABE-F85AD12DD6C6}" srcOrd="0" destOrd="0" presId="urn:microsoft.com/office/officeart/2005/8/layout/list1"/>
    <dgm:cxn modelId="{EFBA305C-56EA-4506-8809-7B33F88F8002}" type="presOf" srcId="{909B1BBA-A30B-4603-B05F-96EEA13BE88B}" destId="{543B4CCA-5CE9-470A-B730-BE319A099507}" srcOrd="0" destOrd="0" presId="urn:microsoft.com/office/officeart/2005/8/layout/list1"/>
    <dgm:cxn modelId="{40F904F7-CF7E-4547-B9DC-D3DC151E91CF}" srcId="{036AE481-E845-4C50-8985-48033DE007D4}" destId="{FFBB9B10-1250-4643-BF6F-10742FB80363}" srcOrd="0" destOrd="0" parTransId="{7A2DB8B1-4546-4DD1-ABEF-B0C376D63BB6}" sibTransId="{0806FBFB-8B7E-4BC5-A08C-BDC5E81C871A}"/>
    <dgm:cxn modelId="{0D7541C3-57D5-4658-AF23-F6D0D5C08AD8}" type="presParOf" srcId="{543B4CCA-5CE9-470A-B730-BE319A099507}" destId="{8173F63A-8628-4416-8777-BD157B593DFB}" srcOrd="0" destOrd="0" presId="urn:microsoft.com/office/officeart/2005/8/layout/list1"/>
    <dgm:cxn modelId="{D142CA27-7A48-4A1D-9A78-7DE147412DCC}" type="presParOf" srcId="{8173F63A-8628-4416-8777-BD157B593DFB}" destId="{725668E6-3E6B-43B3-82C3-9AB82BC31B86}" srcOrd="0" destOrd="0" presId="urn:microsoft.com/office/officeart/2005/8/layout/list1"/>
    <dgm:cxn modelId="{7C5CF68F-4781-4AD4-A0F1-430346F9AECE}" type="presParOf" srcId="{8173F63A-8628-4416-8777-BD157B593DFB}" destId="{EB3F46ED-C0CF-4292-9214-A766D790BC33}" srcOrd="1" destOrd="0" presId="urn:microsoft.com/office/officeart/2005/8/layout/list1"/>
    <dgm:cxn modelId="{49F2D3A2-4736-4802-BE93-35EA27D5381E}" type="presParOf" srcId="{543B4CCA-5CE9-470A-B730-BE319A099507}" destId="{B8138D5A-E0D8-4CD0-921A-903BCAE31256}" srcOrd="1" destOrd="0" presId="urn:microsoft.com/office/officeart/2005/8/layout/list1"/>
    <dgm:cxn modelId="{FCF9E0DD-94C3-4432-B15A-CEED732FB1A7}" type="presParOf" srcId="{543B4CCA-5CE9-470A-B730-BE319A099507}" destId="{4A988009-194D-46BA-AABE-F85AD12DD6C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0A0678-CD11-47F0-B4AA-4933CBF62C82}" type="doc">
      <dgm:prSet loTypeId="urn:microsoft.com/office/officeart/2005/8/layout/h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F5404D6-E76A-4F3B-B1C3-01BA78F825B6}">
      <dgm:prSet phldrT="[Текст]" custT="1"/>
      <dgm:spPr/>
      <dgm:t>
        <a:bodyPr/>
        <a:lstStyle/>
        <a:p>
          <a:r>
            <a:rPr lang="ru-RU" sz="1400" dirty="0" smtClean="0"/>
            <a:t>Номер лицензии Л035-01286-27/</a:t>
          </a:r>
          <a:r>
            <a:rPr lang="ru-RU" sz="1400" dirty="0" err="1" smtClean="0"/>
            <a:t>xxxxxxxx</a:t>
          </a:r>
          <a:r>
            <a:rPr lang="ru-RU" sz="1400" dirty="0" smtClean="0"/>
            <a:t>:</a:t>
          </a:r>
          <a:endParaRPr lang="ru-RU" sz="1400" dirty="0"/>
        </a:p>
      </dgm:t>
    </dgm:pt>
    <dgm:pt modelId="{6B51FBEB-EEC1-4D57-853A-47693EB5E590}" type="parTrans" cxnId="{5BF65C68-FA37-461A-B9BD-E176366D8E03}">
      <dgm:prSet/>
      <dgm:spPr/>
      <dgm:t>
        <a:bodyPr/>
        <a:lstStyle/>
        <a:p>
          <a:endParaRPr lang="ru-RU"/>
        </a:p>
      </dgm:t>
    </dgm:pt>
    <dgm:pt modelId="{571DDF82-775B-4DE3-9FB2-34881E2B57A3}" type="sibTrans" cxnId="{5BF65C68-FA37-461A-B9BD-E176366D8E03}">
      <dgm:prSet/>
      <dgm:spPr/>
      <dgm:t>
        <a:bodyPr/>
        <a:lstStyle/>
        <a:p>
          <a:endParaRPr lang="ru-RU"/>
        </a:p>
      </dgm:t>
    </dgm:pt>
    <dgm:pt modelId="{FBE4D0EF-C047-4D15-BC2B-8E9D99C49C18}">
      <dgm:prSet/>
      <dgm:spPr/>
      <dgm:t>
        <a:bodyPr/>
        <a:lstStyle/>
        <a:p>
          <a:r>
            <a:rPr lang="ru-RU" dirty="0" smtClean="0"/>
            <a:t>035 – 3 цифры, определяющие код лицензируемого вида деятельности</a:t>
          </a:r>
          <a:endParaRPr lang="ru-RU" dirty="0"/>
        </a:p>
      </dgm:t>
    </dgm:pt>
    <dgm:pt modelId="{DD2B300A-94FC-4822-92F3-45FB685776DD}" type="parTrans" cxnId="{90810EF6-088B-49D4-B6B9-BD961E7D25CC}">
      <dgm:prSet/>
      <dgm:spPr/>
      <dgm:t>
        <a:bodyPr/>
        <a:lstStyle/>
        <a:p>
          <a:endParaRPr lang="ru-RU"/>
        </a:p>
      </dgm:t>
    </dgm:pt>
    <dgm:pt modelId="{65054DE3-C4E3-495E-9601-D3466854B8D4}" type="sibTrans" cxnId="{90810EF6-088B-49D4-B6B9-BD961E7D25CC}">
      <dgm:prSet/>
      <dgm:spPr/>
      <dgm:t>
        <a:bodyPr/>
        <a:lstStyle/>
        <a:p>
          <a:endParaRPr lang="ru-RU"/>
        </a:p>
      </dgm:t>
    </dgm:pt>
    <dgm:pt modelId="{DACC1476-DA8F-46FB-BF0E-B812D7292530}">
      <dgm:prSet/>
      <dgm:spPr/>
      <dgm:t>
        <a:bodyPr/>
        <a:lstStyle/>
        <a:p>
          <a:r>
            <a:rPr lang="ru-RU" dirty="0" smtClean="0"/>
            <a:t>27 – 2 цифры, определяющие код региона по месту принятия решения о предоставлении лицензии</a:t>
          </a:r>
          <a:endParaRPr lang="ru-RU" dirty="0"/>
        </a:p>
      </dgm:t>
    </dgm:pt>
    <dgm:pt modelId="{ABA7EDC0-D09E-4ED2-BB54-FF5193CB89CF}" type="parTrans" cxnId="{77CBFBDB-C409-4C52-AA99-94F3335B4E2C}">
      <dgm:prSet/>
      <dgm:spPr/>
      <dgm:t>
        <a:bodyPr/>
        <a:lstStyle/>
        <a:p>
          <a:endParaRPr lang="ru-RU"/>
        </a:p>
      </dgm:t>
    </dgm:pt>
    <dgm:pt modelId="{6DEF79DF-4C91-4C33-AE0D-A834650322AD}" type="sibTrans" cxnId="{77CBFBDB-C409-4C52-AA99-94F3335B4E2C}">
      <dgm:prSet/>
      <dgm:spPr/>
      <dgm:t>
        <a:bodyPr/>
        <a:lstStyle/>
        <a:p>
          <a:endParaRPr lang="ru-RU"/>
        </a:p>
      </dgm:t>
    </dgm:pt>
    <dgm:pt modelId="{9F583EA4-B1C7-46E5-BC33-5446AC00B070}">
      <dgm:prSet/>
      <dgm:spPr/>
      <dgm:t>
        <a:bodyPr/>
        <a:lstStyle/>
        <a:p>
          <a:r>
            <a:rPr lang="ru-RU" dirty="0" err="1" smtClean="0"/>
            <a:t>xxxxxxxx</a:t>
          </a:r>
          <a:r>
            <a:rPr lang="ru-RU" dirty="0" smtClean="0"/>
            <a:t> – 8 цифр, определяющих порядковый номер предоставленной лицензии</a:t>
          </a:r>
          <a:endParaRPr lang="ru-RU" dirty="0"/>
        </a:p>
      </dgm:t>
    </dgm:pt>
    <dgm:pt modelId="{384EDB30-472A-433D-A704-2A4078AFC7A0}" type="parTrans" cxnId="{D5324C94-B999-4716-9E19-1FEDDB87303A}">
      <dgm:prSet/>
      <dgm:spPr/>
      <dgm:t>
        <a:bodyPr/>
        <a:lstStyle/>
        <a:p>
          <a:endParaRPr lang="ru-RU"/>
        </a:p>
      </dgm:t>
    </dgm:pt>
    <dgm:pt modelId="{B3887E6D-1A55-4917-8DE1-20E759DC5D15}" type="sibTrans" cxnId="{D5324C94-B999-4716-9E19-1FEDDB87303A}">
      <dgm:prSet/>
      <dgm:spPr/>
      <dgm:t>
        <a:bodyPr/>
        <a:lstStyle/>
        <a:p>
          <a:endParaRPr lang="ru-RU"/>
        </a:p>
      </dgm:t>
    </dgm:pt>
    <dgm:pt modelId="{C09CC544-4272-4710-8A6D-4E78D18FF409}">
      <dgm:prSet/>
      <dgm:spPr/>
      <dgm:t>
        <a:bodyPr/>
        <a:lstStyle/>
        <a:p>
          <a:r>
            <a:rPr lang="ru-RU" dirty="0" smtClean="0"/>
            <a:t>01286 – 5 цифр, определяющих код лицензирующего органа</a:t>
          </a:r>
          <a:endParaRPr lang="ru-RU" dirty="0"/>
        </a:p>
      </dgm:t>
    </dgm:pt>
    <dgm:pt modelId="{DC1E8A12-7830-47AB-A4C2-53B6B21A6756}" type="parTrans" cxnId="{1314D8AA-5C57-4A8C-943E-787B160C59B4}">
      <dgm:prSet/>
      <dgm:spPr/>
      <dgm:t>
        <a:bodyPr/>
        <a:lstStyle/>
        <a:p>
          <a:endParaRPr lang="ru-RU"/>
        </a:p>
      </dgm:t>
    </dgm:pt>
    <dgm:pt modelId="{52E501BB-E1E6-4F4A-851E-B338FBF5F083}" type="sibTrans" cxnId="{1314D8AA-5C57-4A8C-943E-787B160C59B4}">
      <dgm:prSet/>
      <dgm:spPr/>
      <dgm:t>
        <a:bodyPr/>
        <a:lstStyle/>
        <a:p>
          <a:endParaRPr lang="ru-RU"/>
        </a:p>
      </dgm:t>
    </dgm:pt>
    <dgm:pt modelId="{A32A9714-2664-4B5E-A285-BD717970AACC}" type="pres">
      <dgm:prSet presAssocID="{6D0A0678-CD11-47F0-B4AA-4933CBF62C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8D6E42-51F2-45D7-BFCF-74912875535E}" type="pres">
      <dgm:prSet presAssocID="{7F5404D6-E76A-4F3B-B1C3-01BA78F825B6}" presName="composite" presStyleCnt="0"/>
      <dgm:spPr/>
      <dgm:t>
        <a:bodyPr/>
        <a:lstStyle/>
        <a:p>
          <a:endParaRPr lang="ru-RU"/>
        </a:p>
      </dgm:t>
    </dgm:pt>
    <dgm:pt modelId="{89A4F401-8B21-4BB5-83F1-2BA9B7A015DA}" type="pres">
      <dgm:prSet presAssocID="{7F5404D6-E76A-4F3B-B1C3-01BA78F825B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23129F-F7CB-4E6A-95DA-85CDC53780E7}" type="pres">
      <dgm:prSet presAssocID="{7F5404D6-E76A-4F3B-B1C3-01BA78F825B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324C94-B999-4716-9E19-1FEDDB87303A}" srcId="{7F5404D6-E76A-4F3B-B1C3-01BA78F825B6}" destId="{9F583EA4-B1C7-46E5-BC33-5446AC00B070}" srcOrd="3" destOrd="0" parTransId="{384EDB30-472A-433D-A704-2A4078AFC7A0}" sibTransId="{B3887E6D-1A55-4917-8DE1-20E759DC5D15}"/>
    <dgm:cxn modelId="{B17630D9-3A2F-4A99-97CA-DE68F7EA8D59}" type="presOf" srcId="{6D0A0678-CD11-47F0-B4AA-4933CBF62C82}" destId="{A32A9714-2664-4B5E-A285-BD717970AACC}" srcOrd="0" destOrd="0" presId="urn:microsoft.com/office/officeart/2005/8/layout/hList1"/>
    <dgm:cxn modelId="{23A09911-0374-41D4-BFF6-3F58D974C3B0}" type="presOf" srcId="{FBE4D0EF-C047-4D15-BC2B-8E9D99C49C18}" destId="{D923129F-F7CB-4E6A-95DA-85CDC53780E7}" srcOrd="0" destOrd="0" presId="urn:microsoft.com/office/officeart/2005/8/layout/hList1"/>
    <dgm:cxn modelId="{77CBFBDB-C409-4C52-AA99-94F3335B4E2C}" srcId="{7F5404D6-E76A-4F3B-B1C3-01BA78F825B6}" destId="{DACC1476-DA8F-46FB-BF0E-B812D7292530}" srcOrd="2" destOrd="0" parTransId="{ABA7EDC0-D09E-4ED2-BB54-FF5193CB89CF}" sibTransId="{6DEF79DF-4C91-4C33-AE0D-A834650322AD}"/>
    <dgm:cxn modelId="{5BF65C68-FA37-461A-B9BD-E176366D8E03}" srcId="{6D0A0678-CD11-47F0-B4AA-4933CBF62C82}" destId="{7F5404D6-E76A-4F3B-B1C3-01BA78F825B6}" srcOrd="0" destOrd="0" parTransId="{6B51FBEB-EEC1-4D57-853A-47693EB5E590}" sibTransId="{571DDF82-775B-4DE3-9FB2-34881E2B57A3}"/>
    <dgm:cxn modelId="{90810EF6-088B-49D4-B6B9-BD961E7D25CC}" srcId="{7F5404D6-E76A-4F3B-B1C3-01BA78F825B6}" destId="{FBE4D0EF-C047-4D15-BC2B-8E9D99C49C18}" srcOrd="0" destOrd="0" parTransId="{DD2B300A-94FC-4822-92F3-45FB685776DD}" sibTransId="{65054DE3-C4E3-495E-9601-D3466854B8D4}"/>
    <dgm:cxn modelId="{D2D922A2-13D2-4DE9-8BAB-5D347ED22F82}" type="presOf" srcId="{C09CC544-4272-4710-8A6D-4E78D18FF409}" destId="{D923129F-F7CB-4E6A-95DA-85CDC53780E7}" srcOrd="0" destOrd="1" presId="urn:microsoft.com/office/officeart/2005/8/layout/hList1"/>
    <dgm:cxn modelId="{B0A12367-0546-4225-BACA-6A120530A141}" type="presOf" srcId="{DACC1476-DA8F-46FB-BF0E-B812D7292530}" destId="{D923129F-F7CB-4E6A-95DA-85CDC53780E7}" srcOrd="0" destOrd="2" presId="urn:microsoft.com/office/officeart/2005/8/layout/hList1"/>
    <dgm:cxn modelId="{3F532A01-2463-4A42-BA80-E24C1F1D91EF}" type="presOf" srcId="{7F5404D6-E76A-4F3B-B1C3-01BA78F825B6}" destId="{89A4F401-8B21-4BB5-83F1-2BA9B7A015DA}" srcOrd="0" destOrd="0" presId="urn:microsoft.com/office/officeart/2005/8/layout/hList1"/>
    <dgm:cxn modelId="{DB10029D-6645-430F-BECC-4DF4D6559865}" type="presOf" srcId="{9F583EA4-B1C7-46E5-BC33-5446AC00B070}" destId="{D923129F-F7CB-4E6A-95DA-85CDC53780E7}" srcOrd="0" destOrd="3" presId="urn:microsoft.com/office/officeart/2005/8/layout/hList1"/>
    <dgm:cxn modelId="{1314D8AA-5C57-4A8C-943E-787B160C59B4}" srcId="{7F5404D6-E76A-4F3B-B1C3-01BA78F825B6}" destId="{C09CC544-4272-4710-8A6D-4E78D18FF409}" srcOrd="1" destOrd="0" parTransId="{DC1E8A12-7830-47AB-A4C2-53B6B21A6756}" sibTransId="{52E501BB-E1E6-4F4A-851E-B338FBF5F083}"/>
    <dgm:cxn modelId="{4F3716F4-3042-49A8-B64F-239D56BF0DA9}" type="presParOf" srcId="{A32A9714-2664-4B5E-A285-BD717970AACC}" destId="{ED8D6E42-51F2-45D7-BFCF-74912875535E}" srcOrd="0" destOrd="0" presId="urn:microsoft.com/office/officeart/2005/8/layout/hList1"/>
    <dgm:cxn modelId="{DCE9A16E-D522-4EEF-91B7-FAECDEDF8A07}" type="presParOf" srcId="{ED8D6E42-51F2-45D7-BFCF-74912875535E}" destId="{89A4F401-8B21-4BB5-83F1-2BA9B7A015DA}" srcOrd="0" destOrd="0" presId="urn:microsoft.com/office/officeart/2005/8/layout/hList1"/>
    <dgm:cxn modelId="{A6FC9ED3-A6FA-483F-BA8C-E2D097C09875}" type="presParOf" srcId="{ED8D6E42-51F2-45D7-BFCF-74912875535E}" destId="{D923129F-F7CB-4E6A-95DA-85CDC53780E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0A0678-CD11-47F0-B4AA-4933CBF62C82}" type="doc">
      <dgm:prSet loTypeId="urn:microsoft.com/office/officeart/2005/8/layout/process4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7F5404D6-E76A-4F3B-B1C3-01BA78F825B6}">
      <dgm:prSet phldrT="[Текст]" custT="1"/>
      <dgm:spPr/>
      <dgm:t>
        <a:bodyPr/>
        <a:lstStyle/>
        <a:p>
          <a:r>
            <a:rPr lang="ru-RU" sz="1800" dirty="0" smtClean="0"/>
            <a:t>Лицензия и аккредитация действуют бессрочно!</a:t>
          </a:r>
          <a:endParaRPr lang="ru-RU" sz="1800" dirty="0"/>
        </a:p>
      </dgm:t>
    </dgm:pt>
    <dgm:pt modelId="{6B51FBEB-EEC1-4D57-853A-47693EB5E590}" type="parTrans" cxnId="{5BF65C68-FA37-461A-B9BD-E176366D8E03}">
      <dgm:prSet/>
      <dgm:spPr/>
      <dgm:t>
        <a:bodyPr/>
        <a:lstStyle/>
        <a:p>
          <a:endParaRPr lang="ru-RU" sz="2800"/>
        </a:p>
      </dgm:t>
    </dgm:pt>
    <dgm:pt modelId="{571DDF82-775B-4DE3-9FB2-34881E2B57A3}" type="sibTrans" cxnId="{5BF65C68-FA37-461A-B9BD-E176366D8E03}">
      <dgm:prSet/>
      <dgm:spPr/>
      <dgm:t>
        <a:bodyPr/>
        <a:lstStyle/>
        <a:p>
          <a:endParaRPr lang="ru-RU" sz="2800"/>
        </a:p>
      </dgm:t>
    </dgm:pt>
    <dgm:pt modelId="{5CBEF9F9-A5AE-4295-85A0-EA23334C1A91}" type="pres">
      <dgm:prSet presAssocID="{6D0A0678-CD11-47F0-B4AA-4933CBF62C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898EDF-2F05-4E2D-8CCA-3B2F5E28CAAD}" type="pres">
      <dgm:prSet presAssocID="{7F5404D6-E76A-4F3B-B1C3-01BA78F825B6}" presName="boxAndChildren" presStyleCnt="0"/>
      <dgm:spPr/>
    </dgm:pt>
    <dgm:pt modelId="{439E7428-2911-4085-9429-51C788B4D35F}" type="pres">
      <dgm:prSet presAssocID="{7F5404D6-E76A-4F3B-B1C3-01BA78F825B6}" presName="parentTextBox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92BC548A-9052-45EA-915B-2E1F0142E82D}" type="presOf" srcId="{6D0A0678-CD11-47F0-B4AA-4933CBF62C82}" destId="{5CBEF9F9-A5AE-4295-85A0-EA23334C1A91}" srcOrd="0" destOrd="0" presId="urn:microsoft.com/office/officeart/2005/8/layout/process4"/>
    <dgm:cxn modelId="{A651B0EF-6090-4E31-8CA8-5EB2FBD82C28}" type="presOf" srcId="{7F5404D6-E76A-4F3B-B1C3-01BA78F825B6}" destId="{439E7428-2911-4085-9429-51C788B4D35F}" srcOrd="0" destOrd="0" presId="urn:microsoft.com/office/officeart/2005/8/layout/process4"/>
    <dgm:cxn modelId="{5BF65C68-FA37-461A-B9BD-E176366D8E03}" srcId="{6D0A0678-CD11-47F0-B4AA-4933CBF62C82}" destId="{7F5404D6-E76A-4F3B-B1C3-01BA78F825B6}" srcOrd="0" destOrd="0" parTransId="{6B51FBEB-EEC1-4D57-853A-47693EB5E590}" sibTransId="{571DDF82-775B-4DE3-9FB2-34881E2B57A3}"/>
    <dgm:cxn modelId="{14D06A9A-BB6E-4ECA-B0A7-58C414DF2FD1}" type="presParOf" srcId="{5CBEF9F9-A5AE-4295-85A0-EA23334C1A91}" destId="{AB898EDF-2F05-4E2D-8CCA-3B2F5E28CAAD}" srcOrd="0" destOrd="0" presId="urn:microsoft.com/office/officeart/2005/8/layout/process4"/>
    <dgm:cxn modelId="{BBB890CD-1C15-407A-92B7-A489E87335BD}" type="presParOf" srcId="{AB898EDF-2F05-4E2D-8CCA-3B2F5E28CAAD}" destId="{439E7428-2911-4085-9429-51C788B4D35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623F6F-14B1-4F63-BFF3-D9642AD50D06}" type="doc">
      <dgm:prSet loTypeId="urn:microsoft.com/office/officeart/2005/8/layout/list1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030E1D0-5F27-4D8D-BEE6-4FB9ED3CEDB4}">
      <dgm:prSet/>
      <dgm:spPr/>
      <dgm:t>
        <a:bodyPr/>
        <a:lstStyle/>
        <a:p>
          <a:r>
            <a:rPr lang="ru-RU" dirty="0" smtClean="0"/>
            <a:t>Поставщики </a:t>
          </a:r>
          <a:r>
            <a:rPr lang="ru-RU" dirty="0" smtClean="0"/>
            <a:t>несут ответственность за:</a:t>
          </a:r>
          <a:endParaRPr lang="ru-RU" dirty="0"/>
        </a:p>
      </dgm:t>
    </dgm:pt>
    <dgm:pt modelId="{3A897C48-4154-42A0-A69A-5017ADC71B3C}" type="parTrans" cxnId="{BBDBCE05-5638-47E6-BF11-A546A36CF293}">
      <dgm:prSet/>
      <dgm:spPr/>
      <dgm:t>
        <a:bodyPr/>
        <a:lstStyle/>
        <a:p>
          <a:endParaRPr lang="ru-RU"/>
        </a:p>
      </dgm:t>
    </dgm:pt>
    <dgm:pt modelId="{FB934937-CD8C-4B01-97BE-761E23411315}" type="sibTrans" cxnId="{BBDBCE05-5638-47E6-BF11-A546A36CF293}">
      <dgm:prSet/>
      <dgm:spPr/>
      <dgm:t>
        <a:bodyPr/>
        <a:lstStyle/>
        <a:p>
          <a:endParaRPr lang="ru-RU"/>
        </a:p>
      </dgm:t>
    </dgm:pt>
    <dgm:pt modelId="{F7AEAE91-66F0-412E-9AC3-0FFDE7884CFA}">
      <dgm:prSet/>
      <dgm:spPr/>
      <dgm:t>
        <a:bodyPr/>
        <a:lstStyle/>
        <a:p>
          <a:r>
            <a:rPr lang="ru-RU" dirty="0" smtClean="0"/>
            <a:t>актуальность сведений</a:t>
          </a:r>
          <a:endParaRPr lang="ru-RU" dirty="0"/>
        </a:p>
      </dgm:t>
    </dgm:pt>
    <dgm:pt modelId="{ADB27387-A374-4E7C-BF76-87360F202570}" type="parTrans" cxnId="{5302657B-9E91-471C-B7F1-F802B2AA3214}">
      <dgm:prSet/>
      <dgm:spPr/>
      <dgm:t>
        <a:bodyPr/>
        <a:lstStyle/>
        <a:p>
          <a:endParaRPr lang="ru-RU"/>
        </a:p>
      </dgm:t>
    </dgm:pt>
    <dgm:pt modelId="{166D40C8-6761-4369-B6A0-B5103ED44EE4}" type="sibTrans" cxnId="{5302657B-9E91-471C-B7F1-F802B2AA3214}">
      <dgm:prSet/>
      <dgm:spPr/>
      <dgm:t>
        <a:bodyPr/>
        <a:lstStyle/>
        <a:p>
          <a:endParaRPr lang="ru-RU"/>
        </a:p>
      </dgm:t>
    </dgm:pt>
    <dgm:pt modelId="{7C4BD81D-B9DF-451A-A02D-113BB00EFF50}">
      <dgm:prSet/>
      <dgm:spPr/>
      <dgm:t>
        <a:bodyPr/>
        <a:lstStyle/>
        <a:p>
          <a:r>
            <a:rPr lang="ru-RU" dirty="0" smtClean="0"/>
            <a:t>полноту</a:t>
          </a:r>
          <a:endParaRPr lang="ru-RU" dirty="0"/>
        </a:p>
      </dgm:t>
    </dgm:pt>
    <dgm:pt modelId="{4274F1D8-4229-4041-9885-2D7A159355B5}" type="parTrans" cxnId="{4081A0D1-1427-4EB2-83B6-5A7D2B8D4552}">
      <dgm:prSet/>
      <dgm:spPr/>
      <dgm:t>
        <a:bodyPr/>
        <a:lstStyle/>
        <a:p>
          <a:endParaRPr lang="ru-RU"/>
        </a:p>
      </dgm:t>
    </dgm:pt>
    <dgm:pt modelId="{C14C4230-D52F-4BAB-BA8A-6F9D9F688F16}" type="sibTrans" cxnId="{4081A0D1-1427-4EB2-83B6-5A7D2B8D4552}">
      <dgm:prSet/>
      <dgm:spPr/>
      <dgm:t>
        <a:bodyPr/>
        <a:lstStyle/>
        <a:p>
          <a:endParaRPr lang="ru-RU"/>
        </a:p>
      </dgm:t>
    </dgm:pt>
    <dgm:pt modelId="{5CE33041-B98E-4F84-9714-8DEDD32DC597}">
      <dgm:prSet/>
      <dgm:spPr/>
      <dgm:t>
        <a:bodyPr/>
        <a:lstStyle/>
        <a:p>
          <a:r>
            <a:rPr lang="ru-RU" dirty="0" smtClean="0"/>
            <a:t>достоверность</a:t>
          </a:r>
          <a:endParaRPr lang="ru-RU" dirty="0"/>
        </a:p>
      </dgm:t>
    </dgm:pt>
    <dgm:pt modelId="{900A9A2D-344A-42B5-8877-1CEA74F5CB22}" type="parTrans" cxnId="{78E64F6A-D305-4235-8CE8-69174117808A}">
      <dgm:prSet/>
      <dgm:spPr/>
      <dgm:t>
        <a:bodyPr/>
        <a:lstStyle/>
        <a:p>
          <a:endParaRPr lang="ru-RU"/>
        </a:p>
      </dgm:t>
    </dgm:pt>
    <dgm:pt modelId="{E371A0BA-68CB-4408-8F51-665CD0382657}" type="sibTrans" cxnId="{78E64F6A-D305-4235-8CE8-69174117808A}">
      <dgm:prSet/>
      <dgm:spPr/>
      <dgm:t>
        <a:bodyPr/>
        <a:lstStyle/>
        <a:p>
          <a:endParaRPr lang="ru-RU"/>
        </a:p>
      </dgm:t>
    </dgm:pt>
    <dgm:pt modelId="{9A1029DD-60CD-4027-AC9E-6149D42BF6C4}">
      <dgm:prSet/>
      <dgm:spPr/>
      <dgm:t>
        <a:bodyPr/>
        <a:lstStyle/>
        <a:p>
          <a:r>
            <a:rPr lang="ru-RU" dirty="0" smtClean="0"/>
            <a:t>своевременность их внесения</a:t>
          </a:r>
          <a:endParaRPr lang="ru-RU" dirty="0"/>
        </a:p>
      </dgm:t>
    </dgm:pt>
    <dgm:pt modelId="{721B34FD-F41E-43C8-AB7F-6B163AF13BCF}" type="parTrans" cxnId="{5274B23C-1D72-430F-8784-1FA1BBF30B95}">
      <dgm:prSet/>
      <dgm:spPr/>
      <dgm:t>
        <a:bodyPr/>
        <a:lstStyle/>
        <a:p>
          <a:endParaRPr lang="ru-RU"/>
        </a:p>
      </dgm:t>
    </dgm:pt>
    <dgm:pt modelId="{E3D0ED44-C4C6-4B77-8D62-8AB704DA3F7E}" type="sibTrans" cxnId="{5274B23C-1D72-430F-8784-1FA1BBF30B95}">
      <dgm:prSet/>
      <dgm:spPr/>
      <dgm:t>
        <a:bodyPr/>
        <a:lstStyle/>
        <a:p>
          <a:endParaRPr lang="ru-RU"/>
        </a:p>
      </dgm:t>
    </dgm:pt>
    <dgm:pt modelId="{7D39605F-85D8-4B09-B10B-4C3EC94A7F36}" type="pres">
      <dgm:prSet presAssocID="{99623F6F-14B1-4F63-BFF3-D9642AD50D06}" presName="linear" presStyleCnt="0">
        <dgm:presLayoutVars>
          <dgm:dir/>
          <dgm:animLvl val="lvl"/>
          <dgm:resizeHandles val="exact"/>
        </dgm:presLayoutVars>
      </dgm:prSet>
      <dgm:spPr/>
    </dgm:pt>
    <dgm:pt modelId="{FEDB3A60-D5DA-42AD-8342-0E828BF13092}" type="pres">
      <dgm:prSet presAssocID="{A030E1D0-5F27-4D8D-BEE6-4FB9ED3CEDB4}" presName="parentLin" presStyleCnt="0"/>
      <dgm:spPr/>
    </dgm:pt>
    <dgm:pt modelId="{1C498005-B8B9-4D75-867C-C92419B3826E}" type="pres">
      <dgm:prSet presAssocID="{A030E1D0-5F27-4D8D-BEE6-4FB9ED3CEDB4}" presName="parentLeftMargin" presStyleLbl="node1" presStyleIdx="0" presStyleCnt="1"/>
      <dgm:spPr/>
    </dgm:pt>
    <dgm:pt modelId="{581EDE29-7E9C-47DE-93F6-ACD2C166A53E}" type="pres">
      <dgm:prSet presAssocID="{A030E1D0-5F27-4D8D-BEE6-4FB9ED3CEDB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DF2542-6041-45D1-8069-C071486645DF}" type="pres">
      <dgm:prSet presAssocID="{A030E1D0-5F27-4D8D-BEE6-4FB9ED3CEDB4}" presName="negativeSpace" presStyleCnt="0"/>
      <dgm:spPr/>
    </dgm:pt>
    <dgm:pt modelId="{3E1E1965-7BD4-4B77-AC34-27F1DFF6898C}" type="pres">
      <dgm:prSet presAssocID="{A030E1D0-5F27-4D8D-BEE6-4FB9ED3CEDB4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E64F6A-D305-4235-8CE8-69174117808A}" srcId="{A030E1D0-5F27-4D8D-BEE6-4FB9ED3CEDB4}" destId="{5CE33041-B98E-4F84-9714-8DEDD32DC597}" srcOrd="1" destOrd="0" parTransId="{900A9A2D-344A-42B5-8877-1CEA74F5CB22}" sibTransId="{E371A0BA-68CB-4408-8F51-665CD0382657}"/>
    <dgm:cxn modelId="{EEDE2DBD-1B47-4F09-9A4E-1453FB03447F}" type="presOf" srcId="{A030E1D0-5F27-4D8D-BEE6-4FB9ED3CEDB4}" destId="{581EDE29-7E9C-47DE-93F6-ACD2C166A53E}" srcOrd="1" destOrd="0" presId="urn:microsoft.com/office/officeart/2005/8/layout/list1"/>
    <dgm:cxn modelId="{414EE4FA-588B-4A94-A9F2-039640824D00}" type="presOf" srcId="{9A1029DD-60CD-4027-AC9E-6149D42BF6C4}" destId="{3E1E1965-7BD4-4B77-AC34-27F1DFF6898C}" srcOrd="0" destOrd="3" presId="urn:microsoft.com/office/officeart/2005/8/layout/list1"/>
    <dgm:cxn modelId="{FAD6EEA1-81D3-47DA-B0AA-9B7E44359616}" type="presOf" srcId="{A030E1D0-5F27-4D8D-BEE6-4FB9ED3CEDB4}" destId="{1C498005-B8B9-4D75-867C-C92419B3826E}" srcOrd="0" destOrd="0" presId="urn:microsoft.com/office/officeart/2005/8/layout/list1"/>
    <dgm:cxn modelId="{BBDBCE05-5638-47E6-BF11-A546A36CF293}" srcId="{99623F6F-14B1-4F63-BFF3-D9642AD50D06}" destId="{A030E1D0-5F27-4D8D-BEE6-4FB9ED3CEDB4}" srcOrd="0" destOrd="0" parTransId="{3A897C48-4154-42A0-A69A-5017ADC71B3C}" sibTransId="{FB934937-CD8C-4B01-97BE-761E23411315}"/>
    <dgm:cxn modelId="{AA62C636-B05D-496C-B2A9-5E8EC1B3EA2D}" type="presOf" srcId="{F7AEAE91-66F0-412E-9AC3-0FFDE7884CFA}" destId="{3E1E1965-7BD4-4B77-AC34-27F1DFF6898C}" srcOrd="0" destOrd="2" presId="urn:microsoft.com/office/officeart/2005/8/layout/list1"/>
    <dgm:cxn modelId="{8A218F6C-01B6-43B1-8085-628E7286B9F6}" type="presOf" srcId="{5CE33041-B98E-4F84-9714-8DEDD32DC597}" destId="{3E1E1965-7BD4-4B77-AC34-27F1DFF6898C}" srcOrd="0" destOrd="1" presId="urn:microsoft.com/office/officeart/2005/8/layout/list1"/>
    <dgm:cxn modelId="{F0D7DCC4-2E5A-40C3-AE4C-2FB841F57286}" type="presOf" srcId="{7C4BD81D-B9DF-451A-A02D-113BB00EFF50}" destId="{3E1E1965-7BD4-4B77-AC34-27F1DFF6898C}" srcOrd="0" destOrd="0" presId="urn:microsoft.com/office/officeart/2005/8/layout/list1"/>
    <dgm:cxn modelId="{5302657B-9E91-471C-B7F1-F802B2AA3214}" srcId="{A030E1D0-5F27-4D8D-BEE6-4FB9ED3CEDB4}" destId="{F7AEAE91-66F0-412E-9AC3-0FFDE7884CFA}" srcOrd="2" destOrd="0" parTransId="{ADB27387-A374-4E7C-BF76-87360F202570}" sibTransId="{166D40C8-6761-4369-B6A0-B5103ED44EE4}"/>
    <dgm:cxn modelId="{5274B23C-1D72-430F-8784-1FA1BBF30B95}" srcId="{A030E1D0-5F27-4D8D-BEE6-4FB9ED3CEDB4}" destId="{9A1029DD-60CD-4027-AC9E-6149D42BF6C4}" srcOrd="3" destOrd="0" parTransId="{721B34FD-F41E-43C8-AB7F-6B163AF13BCF}" sibTransId="{E3D0ED44-C4C6-4B77-8D62-8AB704DA3F7E}"/>
    <dgm:cxn modelId="{4081A0D1-1427-4EB2-83B6-5A7D2B8D4552}" srcId="{A030E1D0-5F27-4D8D-BEE6-4FB9ED3CEDB4}" destId="{7C4BD81D-B9DF-451A-A02D-113BB00EFF50}" srcOrd="0" destOrd="0" parTransId="{4274F1D8-4229-4041-9885-2D7A159355B5}" sibTransId="{C14C4230-D52F-4BAB-BA8A-6F9D9F688F16}"/>
    <dgm:cxn modelId="{B0B1B6D6-F430-4A46-B9DA-CAFE106329B1}" type="presOf" srcId="{99623F6F-14B1-4F63-BFF3-D9642AD50D06}" destId="{7D39605F-85D8-4B09-B10B-4C3EC94A7F36}" srcOrd="0" destOrd="0" presId="urn:microsoft.com/office/officeart/2005/8/layout/list1"/>
    <dgm:cxn modelId="{0C12AD4B-73B1-4CB5-BA1F-F9988D58C221}" type="presParOf" srcId="{7D39605F-85D8-4B09-B10B-4C3EC94A7F36}" destId="{FEDB3A60-D5DA-42AD-8342-0E828BF13092}" srcOrd="0" destOrd="0" presId="urn:microsoft.com/office/officeart/2005/8/layout/list1"/>
    <dgm:cxn modelId="{45DB1187-1829-4777-B4A5-6703C700907A}" type="presParOf" srcId="{FEDB3A60-D5DA-42AD-8342-0E828BF13092}" destId="{1C498005-B8B9-4D75-867C-C92419B3826E}" srcOrd="0" destOrd="0" presId="urn:microsoft.com/office/officeart/2005/8/layout/list1"/>
    <dgm:cxn modelId="{7717118B-3A94-41C2-B720-0153C93A7F30}" type="presParOf" srcId="{FEDB3A60-D5DA-42AD-8342-0E828BF13092}" destId="{581EDE29-7E9C-47DE-93F6-ACD2C166A53E}" srcOrd="1" destOrd="0" presId="urn:microsoft.com/office/officeart/2005/8/layout/list1"/>
    <dgm:cxn modelId="{ADB0D7F9-3555-49D6-BD48-230AE8B4A2F0}" type="presParOf" srcId="{7D39605F-85D8-4B09-B10B-4C3EC94A7F36}" destId="{E9DF2542-6041-45D1-8069-C071486645DF}" srcOrd="1" destOrd="0" presId="urn:microsoft.com/office/officeart/2005/8/layout/list1"/>
    <dgm:cxn modelId="{AB9455DB-0270-4108-9EB0-BB865D1688A1}" type="presParOf" srcId="{7D39605F-85D8-4B09-B10B-4C3EC94A7F36}" destId="{3E1E1965-7BD4-4B77-AC34-27F1DFF6898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B82D2B-B4A8-4DA6-8B45-BCBDBF40849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C3A281-7E89-4C8E-94BF-5236C8C765AA}">
      <dgm:prSet phldrT="[Текст]"/>
      <dgm:spPr/>
      <dgm:t>
        <a:bodyPr/>
        <a:lstStyle/>
        <a:p>
          <a:r>
            <a:rPr lang="ru-RU" smtClean="0"/>
            <a:t>Поставщики информации</a:t>
          </a:r>
          <a:endParaRPr lang="ru-RU"/>
        </a:p>
      </dgm:t>
    </dgm:pt>
    <dgm:pt modelId="{026F23B9-58D9-4A78-91D7-AB2286B5068F}" type="parTrans" cxnId="{A010978F-0BA8-4D7C-8F33-DBADB338B678}">
      <dgm:prSet/>
      <dgm:spPr/>
      <dgm:t>
        <a:bodyPr/>
        <a:lstStyle/>
        <a:p>
          <a:endParaRPr lang="ru-RU"/>
        </a:p>
      </dgm:t>
    </dgm:pt>
    <dgm:pt modelId="{4AB96510-F41B-4218-B878-AC1F746233EE}" type="sibTrans" cxnId="{A010978F-0BA8-4D7C-8F33-DBADB338B678}">
      <dgm:prSet/>
      <dgm:spPr/>
      <dgm:t>
        <a:bodyPr/>
        <a:lstStyle/>
        <a:p>
          <a:endParaRPr lang="ru-RU"/>
        </a:p>
      </dgm:t>
    </dgm:pt>
    <dgm:pt modelId="{23D4E890-E08B-4716-896E-266ABBDC7695}">
      <dgm:prSet phldrT="[Текст]"/>
      <dgm:spPr/>
      <dgm:t>
        <a:bodyPr/>
        <a:lstStyle/>
        <a:p>
          <a:r>
            <a:rPr lang="ru-RU" dirty="0" smtClean="0"/>
            <a:t>органы местного самоуправления, осуществляющие управление в сфере образования</a:t>
          </a:r>
          <a:endParaRPr lang="ru-RU" dirty="0"/>
        </a:p>
      </dgm:t>
    </dgm:pt>
    <dgm:pt modelId="{860AF069-147C-442C-81B2-16763BF937D3}" type="parTrans" cxnId="{9EA548D5-AB3E-4DBA-B95A-301C9FB17C69}">
      <dgm:prSet/>
      <dgm:spPr/>
      <dgm:t>
        <a:bodyPr/>
        <a:lstStyle/>
        <a:p>
          <a:endParaRPr lang="ru-RU"/>
        </a:p>
      </dgm:t>
    </dgm:pt>
    <dgm:pt modelId="{EB621E53-2DB9-4277-98B1-CD225FC00776}" type="sibTrans" cxnId="{9EA548D5-AB3E-4DBA-B95A-301C9FB17C69}">
      <dgm:prSet/>
      <dgm:spPr/>
      <dgm:t>
        <a:bodyPr/>
        <a:lstStyle/>
        <a:p>
          <a:endParaRPr lang="ru-RU"/>
        </a:p>
      </dgm:t>
    </dgm:pt>
    <dgm:pt modelId="{242E1B3B-CB4A-4528-B5AC-225385EBFC6E}">
      <dgm:prSet/>
      <dgm:spPr/>
      <dgm:t>
        <a:bodyPr/>
        <a:lstStyle/>
        <a:p>
          <a:r>
            <a:rPr lang="ru-RU" dirty="0" smtClean="0"/>
            <a:t>образовательные организации</a:t>
          </a:r>
          <a:endParaRPr lang="ru-RU" dirty="0"/>
        </a:p>
      </dgm:t>
    </dgm:pt>
    <dgm:pt modelId="{C688F77C-DD51-4658-A66A-1C7C3FCD9025}" type="parTrans" cxnId="{1AE90CC6-8381-47A5-B160-BE7EA8EE96A0}">
      <dgm:prSet/>
      <dgm:spPr/>
      <dgm:t>
        <a:bodyPr/>
        <a:lstStyle/>
        <a:p>
          <a:endParaRPr lang="ru-RU"/>
        </a:p>
      </dgm:t>
    </dgm:pt>
    <dgm:pt modelId="{61058639-9FEB-4E25-BC18-2C7A16DF09D2}" type="sibTrans" cxnId="{1AE90CC6-8381-47A5-B160-BE7EA8EE96A0}">
      <dgm:prSet/>
      <dgm:spPr/>
      <dgm:t>
        <a:bodyPr/>
        <a:lstStyle/>
        <a:p>
          <a:endParaRPr lang="ru-RU"/>
        </a:p>
      </dgm:t>
    </dgm:pt>
    <dgm:pt modelId="{10E7206E-4AEB-44C4-808A-F5BEC57E98F6}" type="pres">
      <dgm:prSet presAssocID="{3BB82D2B-B4A8-4DA6-8B45-BCBDBF408498}" presName="vert0" presStyleCnt="0">
        <dgm:presLayoutVars>
          <dgm:dir/>
          <dgm:animOne val="branch"/>
          <dgm:animLvl val="lvl"/>
        </dgm:presLayoutVars>
      </dgm:prSet>
      <dgm:spPr/>
    </dgm:pt>
    <dgm:pt modelId="{7A587915-FD31-42C7-82DF-B3F087B2D28B}" type="pres">
      <dgm:prSet presAssocID="{12C3A281-7E89-4C8E-94BF-5236C8C765AA}" presName="thickLine" presStyleLbl="alignNode1" presStyleIdx="0" presStyleCnt="1"/>
      <dgm:spPr/>
    </dgm:pt>
    <dgm:pt modelId="{02F9663E-C005-4F3C-AF6F-C60D8F35A15E}" type="pres">
      <dgm:prSet presAssocID="{12C3A281-7E89-4C8E-94BF-5236C8C765AA}" presName="horz1" presStyleCnt="0"/>
      <dgm:spPr/>
    </dgm:pt>
    <dgm:pt modelId="{95294CCB-2A9B-4531-9EFA-73D560798000}" type="pres">
      <dgm:prSet presAssocID="{12C3A281-7E89-4C8E-94BF-5236C8C765AA}" presName="tx1" presStyleLbl="revTx" presStyleIdx="0" presStyleCnt="3"/>
      <dgm:spPr/>
      <dgm:t>
        <a:bodyPr/>
        <a:lstStyle/>
        <a:p>
          <a:endParaRPr lang="ru-RU"/>
        </a:p>
      </dgm:t>
    </dgm:pt>
    <dgm:pt modelId="{A341DA53-AE1F-425D-A737-F3EF32123B02}" type="pres">
      <dgm:prSet presAssocID="{12C3A281-7E89-4C8E-94BF-5236C8C765AA}" presName="vert1" presStyleCnt="0"/>
      <dgm:spPr/>
    </dgm:pt>
    <dgm:pt modelId="{A2F255CC-5365-4E06-AE4C-24191EBCF2CC}" type="pres">
      <dgm:prSet presAssocID="{23D4E890-E08B-4716-896E-266ABBDC7695}" presName="vertSpace2a" presStyleCnt="0"/>
      <dgm:spPr/>
    </dgm:pt>
    <dgm:pt modelId="{B0555681-176A-460D-9BC5-B1FDA74AB0B5}" type="pres">
      <dgm:prSet presAssocID="{23D4E890-E08B-4716-896E-266ABBDC7695}" presName="horz2" presStyleCnt="0"/>
      <dgm:spPr/>
    </dgm:pt>
    <dgm:pt modelId="{ACB54A3C-1097-4D34-AEBA-957FB0AC1DFB}" type="pres">
      <dgm:prSet presAssocID="{23D4E890-E08B-4716-896E-266ABBDC7695}" presName="horzSpace2" presStyleCnt="0"/>
      <dgm:spPr/>
    </dgm:pt>
    <dgm:pt modelId="{709144F8-5DA3-4295-9C69-77166EF9E216}" type="pres">
      <dgm:prSet presAssocID="{23D4E890-E08B-4716-896E-266ABBDC7695}" presName="tx2" presStyleLbl="revTx" presStyleIdx="1" presStyleCnt="3"/>
      <dgm:spPr/>
    </dgm:pt>
    <dgm:pt modelId="{07AEAEF3-11F2-4164-9DD0-DE72DB17C578}" type="pres">
      <dgm:prSet presAssocID="{23D4E890-E08B-4716-896E-266ABBDC7695}" presName="vert2" presStyleCnt="0"/>
      <dgm:spPr/>
    </dgm:pt>
    <dgm:pt modelId="{E53A3F60-6FC9-48FD-9002-2969DB7A6AB1}" type="pres">
      <dgm:prSet presAssocID="{23D4E890-E08B-4716-896E-266ABBDC7695}" presName="thinLine2b" presStyleLbl="callout" presStyleIdx="0" presStyleCnt="2"/>
      <dgm:spPr/>
    </dgm:pt>
    <dgm:pt modelId="{9CBD786D-E6D1-441E-8EB9-B73DC9AFB00F}" type="pres">
      <dgm:prSet presAssocID="{23D4E890-E08B-4716-896E-266ABBDC7695}" presName="vertSpace2b" presStyleCnt="0"/>
      <dgm:spPr/>
    </dgm:pt>
    <dgm:pt modelId="{F98B08DD-7CCF-485F-BF7F-97790370520A}" type="pres">
      <dgm:prSet presAssocID="{242E1B3B-CB4A-4528-B5AC-225385EBFC6E}" presName="horz2" presStyleCnt="0"/>
      <dgm:spPr/>
    </dgm:pt>
    <dgm:pt modelId="{9E0B6E74-9716-445B-940F-026BE7BA0C00}" type="pres">
      <dgm:prSet presAssocID="{242E1B3B-CB4A-4528-B5AC-225385EBFC6E}" presName="horzSpace2" presStyleCnt="0"/>
      <dgm:spPr/>
    </dgm:pt>
    <dgm:pt modelId="{6BE5F041-4EBE-459B-AC29-F1D0EB1AF24C}" type="pres">
      <dgm:prSet presAssocID="{242E1B3B-CB4A-4528-B5AC-225385EBFC6E}" presName="tx2" presStyleLbl="revTx" presStyleIdx="2" presStyleCnt="3"/>
      <dgm:spPr/>
    </dgm:pt>
    <dgm:pt modelId="{C4D06C63-CBBB-42BD-9E2D-B494C66341F0}" type="pres">
      <dgm:prSet presAssocID="{242E1B3B-CB4A-4528-B5AC-225385EBFC6E}" presName="vert2" presStyleCnt="0"/>
      <dgm:spPr/>
    </dgm:pt>
    <dgm:pt modelId="{B595C63C-7BF3-43FD-A928-CC0FDB51A27D}" type="pres">
      <dgm:prSet presAssocID="{242E1B3B-CB4A-4528-B5AC-225385EBFC6E}" presName="thinLine2b" presStyleLbl="callout" presStyleIdx="1" presStyleCnt="2"/>
      <dgm:spPr/>
    </dgm:pt>
    <dgm:pt modelId="{C6518723-752F-4666-937B-2064603CA893}" type="pres">
      <dgm:prSet presAssocID="{242E1B3B-CB4A-4528-B5AC-225385EBFC6E}" presName="vertSpace2b" presStyleCnt="0"/>
      <dgm:spPr/>
    </dgm:pt>
  </dgm:ptLst>
  <dgm:cxnLst>
    <dgm:cxn modelId="{1AE90CC6-8381-47A5-B160-BE7EA8EE96A0}" srcId="{12C3A281-7E89-4C8E-94BF-5236C8C765AA}" destId="{242E1B3B-CB4A-4528-B5AC-225385EBFC6E}" srcOrd="1" destOrd="0" parTransId="{C688F77C-DD51-4658-A66A-1C7C3FCD9025}" sibTransId="{61058639-9FEB-4E25-BC18-2C7A16DF09D2}"/>
    <dgm:cxn modelId="{62CA3DF6-20C9-45F2-8A72-462FD1D3C917}" type="presOf" srcId="{12C3A281-7E89-4C8E-94BF-5236C8C765AA}" destId="{95294CCB-2A9B-4531-9EFA-73D560798000}" srcOrd="0" destOrd="0" presId="urn:microsoft.com/office/officeart/2008/layout/LinedList"/>
    <dgm:cxn modelId="{D26212A5-02F1-4EDD-86D3-CFB4C8224AEA}" type="presOf" srcId="{242E1B3B-CB4A-4528-B5AC-225385EBFC6E}" destId="{6BE5F041-4EBE-459B-AC29-F1D0EB1AF24C}" srcOrd="0" destOrd="0" presId="urn:microsoft.com/office/officeart/2008/layout/LinedList"/>
    <dgm:cxn modelId="{7ED4AF56-1FE4-4F9F-95F3-62BC9955BBAD}" type="presOf" srcId="{23D4E890-E08B-4716-896E-266ABBDC7695}" destId="{709144F8-5DA3-4295-9C69-77166EF9E216}" srcOrd="0" destOrd="0" presId="urn:microsoft.com/office/officeart/2008/layout/LinedList"/>
    <dgm:cxn modelId="{A010978F-0BA8-4D7C-8F33-DBADB338B678}" srcId="{3BB82D2B-B4A8-4DA6-8B45-BCBDBF408498}" destId="{12C3A281-7E89-4C8E-94BF-5236C8C765AA}" srcOrd="0" destOrd="0" parTransId="{026F23B9-58D9-4A78-91D7-AB2286B5068F}" sibTransId="{4AB96510-F41B-4218-B878-AC1F746233EE}"/>
    <dgm:cxn modelId="{9EA548D5-AB3E-4DBA-B95A-301C9FB17C69}" srcId="{12C3A281-7E89-4C8E-94BF-5236C8C765AA}" destId="{23D4E890-E08B-4716-896E-266ABBDC7695}" srcOrd="0" destOrd="0" parTransId="{860AF069-147C-442C-81B2-16763BF937D3}" sibTransId="{EB621E53-2DB9-4277-98B1-CD225FC00776}"/>
    <dgm:cxn modelId="{2E451203-9EC9-4B04-9CA0-BB465963210C}" type="presOf" srcId="{3BB82D2B-B4A8-4DA6-8B45-BCBDBF408498}" destId="{10E7206E-4AEB-44C4-808A-F5BEC57E98F6}" srcOrd="0" destOrd="0" presId="urn:microsoft.com/office/officeart/2008/layout/LinedList"/>
    <dgm:cxn modelId="{BEF03F7E-8910-401A-89A9-709980B6059A}" type="presParOf" srcId="{10E7206E-4AEB-44C4-808A-F5BEC57E98F6}" destId="{7A587915-FD31-42C7-82DF-B3F087B2D28B}" srcOrd="0" destOrd="0" presId="urn:microsoft.com/office/officeart/2008/layout/LinedList"/>
    <dgm:cxn modelId="{F3AC2045-7FD1-4EAA-A299-47E88F7EEABD}" type="presParOf" srcId="{10E7206E-4AEB-44C4-808A-F5BEC57E98F6}" destId="{02F9663E-C005-4F3C-AF6F-C60D8F35A15E}" srcOrd="1" destOrd="0" presId="urn:microsoft.com/office/officeart/2008/layout/LinedList"/>
    <dgm:cxn modelId="{82E0AAEE-956C-4CAA-84C7-E1193B1F1103}" type="presParOf" srcId="{02F9663E-C005-4F3C-AF6F-C60D8F35A15E}" destId="{95294CCB-2A9B-4531-9EFA-73D560798000}" srcOrd="0" destOrd="0" presId="urn:microsoft.com/office/officeart/2008/layout/LinedList"/>
    <dgm:cxn modelId="{3074011D-1797-4564-9DEA-AE4588D8C920}" type="presParOf" srcId="{02F9663E-C005-4F3C-AF6F-C60D8F35A15E}" destId="{A341DA53-AE1F-425D-A737-F3EF32123B02}" srcOrd="1" destOrd="0" presId="urn:microsoft.com/office/officeart/2008/layout/LinedList"/>
    <dgm:cxn modelId="{6058EC0A-279D-4349-B605-0C11A87109AB}" type="presParOf" srcId="{A341DA53-AE1F-425D-A737-F3EF32123B02}" destId="{A2F255CC-5365-4E06-AE4C-24191EBCF2CC}" srcOrd="0" destOrd="0" presId="urn:microsoft.com/office/officeart/2008/layout/LinedList"/>
    <dgm:cxn modelId="{CEFA3D84-EA04-4B2B-9861-71EF8E5E6D49}" type="presParOf" srcId="{A341DA53-AE1F-425D-A737-F3EF32123B02}" destId="{B0555681-176A-460D-9BC5-B1FDA74AB0B5}" srcOrd="1" destOrd="0" presId="urn:microsoft.com/office/officeart/2008/layout/LinedList"/>
    <dgm:cxn modelId="{7F1DD119-B3EE-40E3-91CB-502D78688589}" type="presParOf" srcId="{B0555681-176A-460D-9BC5-B1FDA74AB0B5}" destId="{ACB54A3C-1097-4D34-AEBA-957FB0AC1DFB}" srcOrd="0" destOrd="0" presId="urn:microsoft.com/office/officeart/2008/layout/LinedList"/>
    <dgm:cxn modelId="{C3A7E636-46F9-42A6-B50D-F1FC5E5D8626}" type="presParOf" srcId="{B0555681-176A-460D-9BC5-B1FDA74AB0B5}" destId="{709144F8-5DA3-4295-9C69-77166EF9E216}" srcOrd="1" destOrd="0" presId="urn:microsoft.com/office/officeart/2008/layout/LinedList"/>
    <dgm:cxn modelId="{AFDD3145-8577-4C9A-8B3C-48FA7D70F993}" type="presParOf" srcId="{B0555681-176A-460D-9BC5-B1FDA74AB0B5}" destId="{07AEAEF3-11F2-4164-9DD0-DE72DB17C578}" srcOrd="2" destOrd="0" presId="urn:microsoft.com/office/officeart/2008/layout/LinedList"/>
    <dgm:cxn modelId="{94F7D8AE-B4AD-4522-A109-0CD961511033}" type="presParOf" srcId="{A341DA53-AE1F-425D-A737-F3EF32123B02}" destId="{E53A3F60-6FC9-48FD-9002-2969DB7A6AB1}" srcOrd="2" destOrd="0" presId="urn:microsoft.com/office/officeart/2008/layout/LinedList"/>
    <dgm:cxn modelId="{CEC8EF8F-BEA6-4158-9E58-66932949EADF}" type="presParOf" srcId="{A341DA53-AE1F-425D-A737-F3EF32123B02}" destId="{9CBD786D-E6D1-441E-8EB9-B73DC9AFB00F}" srcOrd="3" destOrd="0" presId="urn:microsoft.com/office/officeart/2008/layout/LinedList"/>
    <dgm:cxn modelId="{D6C58178-0899-49C5-A7A4-A6E907D41775}" type="presParOf" srcId="{A341DA53-AE1F-425D-A737-F3EF32123B02}" destId="{F98B08DD-7CCF-485F-BF7F-97790370520A}" srcOrd="4" destOrd="0" presId="urn:microsoft.com/office/officeart/2008/layout/LinedList"/>
    <dgm:cxn modelId="{67052BEB-43AA-4E8D-AF33-161886D7354B}" type="presParOf" srcId="{F98B08DD-7CCF-485F-BF7F-97790370520A}" destId="{9E0B6E74-9716-445B-940F-026BE7BA0C00}" srcOrd="0" destOrd="0" presId="urn:microsoft.com/office/officeart/2008/layout/LinedList"/>
    <dgm:cxn modelId="{63D632E6-E120-4370-B288-3293F705DE32}" type="presParOf" srcId="{F98B08DD-7CCF-485F-BF7F-97790370520A}" destId="{6BE5F041-4EBE-459B-AC29-F1D0EB1AF24C}" srcOrd="1" destOrd="0" presId="urn:microsoft.com/office/officeart/2008/layout/LinedList"/>
    <dgm:cxn modelId="{D80CB2D6-CEC4-403D-B5C3-277CF0E81440}" type="presParOf" srcId="{F98B08DD-7CCF-485F-BF7F-97790370520A}" destId="{C4D06C63-CBBB-42BD-9E2D-B494C66341F0}" srcOrd="2" destOrd="0" presId="urn:microsoft.com/office/officeart/2008/layout/LinedList"/>
    <dgm:cxn modelId="{2466D137-6DCB-4E23-8CFC-072FE15A840D}" type="presParOf" srcId="{A341DA53-AE1F-425D-A737-F3EF32123B02}" destId="{B595C63C-7BF3-43FD-A928-CC0FDB51A27D}" srcOrd="5" destOrd="0" presId="urn:microsoft.com/office/officeart/2008/layout/LinedList"/>
    <dgm:cxn modelId="{BFE0B709-F119-441E-B84F-3FC90744B366}" type="presParOf" srcId="{A341DA53-AE1F-425D-A737-F3EF32123B02}" destId="{C6518723-752F-4666-937B-2064603CA893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37142A-8178-496E-8749-F970564A5D91}" type="doc">
      <dgm:prSet loTypeId="urn:microsoft.com/office/officeart/2005/8/layout/bProcess3" loCatId="process" qsTypeId="urn:microsoft.com/office/officeart/2005/8/quickstyle/simple1" qsCatId="simple" csTypeId="urn:microsoft.com/office/officeart/2005/8/colors/colorful5" csCatId="colorful" phldr="1"/>
      <dgm:spPr/>
    </dgm:pt>
    <dgm:pt modelId="{489516F0-D7A5-4CEC-994F-8050EF8EBF5F}">
      <dgm:prSet phldrT="[Текст]"/>
      <dgm:spPr/>
      <dgm:t>
        <a:bodyPr/>
        <a:lstStyle/>
        <a:p>
          <a:r>
            <a:rPr lang="ru-RU" dirty="0" smtClean="0"/>
            <a:t>07.12.2022</a:t>
          </a:r>
          <a:endParaRPr lang="ru-RU" dirty="0"/>
        </a:p>
      </dgm:t>
    </dgm:pt>
    <dgm:pt modelId="{3A54FAE6-879E-42D3-B7D1-A4523E61231D}" type="parTrans" cxnId="{5D6823C8-7D1A-4769-9B1B-1A9525855A4E}">
      <dgm:prSet/>
      <dgm:spPr/>
      <dgm:t>
        <a:bodyPr/>
        <a:lstStyle/>
        <a:p>
          <a:endParaRPr lang="ru-RU"/>
        </a:p>
      </dgm:t>
    </dgm:pt>
    <dgm:pt modelId="{C9167EB0-5A24-4D6D-A748-ADB18DB001C8}" type="sibTrans" cxnId="{5D6823C8-7D1A-4769-9B1B-1A9525855A4E}">
      <dgm:prSet/>
      <dgm:spPr/>
      <dgm:t>
        <a:bodyPr/>
        <a:lstStyle/>
        <a:p>
          <a:endParaRPr lang="ru-RU"/>
        </a:p>
      </dgm:t>
    </dgm:pt>
    <dgm:pt modelId="{C357694C-860B-479B-BBE1-813F6A153F83}">
      <dgm:prSet phldrT="[Текст]"/>
      <dgm:spPr/>
      <dgm:t>
        <a:bodyPr/>
        <a:lstStyle/>
        <a:p>
          <a:r>
            <a:rPr lang="ru-RU" dirty="0" smtClean="0"/>
            <a:t>до 14.12.2022</a:t>
          </a:r>
          <a:endParaRPr lang="ru-RU" dirty="0"/>
        </a:p>
      </dgm:t>
    </dgm:pt>
    <dgm:pt modelId="{F4EDE49A-4E7B-4A0B-84DF-0F62E17C7484}" type="parTrans" cxnId="{120E7874-4882-4099-B679-61773269F168}">
      <dgm:prSet/>
      <dgm:spPr/>
      <dgm:t>
        <a:bodyPr/>
        <a:lstStyle/>
        <a:p>
          <a:endParaRPr lang="ru-RU"/>
        </a:p>
      </dgm:t>
    </dgm:pt>
    <dgm:pt modelId="{0813EF6D-C662-4720-BEB1-5BF76EA53DCD}" type="sibTrans" cxnId="{120E7874-4882-4099-B679-61773269F168}">
      <dgm:prSet/>
      <dgm:spPr/>
      <dgm:t>
        <a:bodyPr/>
        <a:lstStyle/>
        <a:p>
          <a:endParaRPr lang="ru-RU"/>
        </a:p>
      </dgm:t>
    </dgm:pt>
    <dgm:pt modelId="{8EA56A27-940F-4C8D-8202-F3A0B59FD921}">
      <dgm:prSet phldrT="[Текст]"/>
      <dgm:spPr/>
      <dgm:t>
        <a:bodyPr/>
        <a:lstStyle/>
        <a:p>
          <a:r>
            <a:rPr lang="ru-RU" dirty="0" smtClean="0"/>
            <a:t>до 19.12.2022</a:t>
          </a:r>
          <a:endParaRPr lang="ru-RU" dirty="0"/>
        </a:p>
      </dgm:t>
    </dgm:pt>
    <dgm:pt modelId="{38C789AE-5003-4FCF-A557-897F202808B2}" type="parTrans" cxnId="{CEFF51D8-8262-4978-9865-F007BF55C072}">
      <dgm:prSet/>
      <dgm:spPr/>
      <dgm:t>
        <a:bodyPr/>
        <a:lstStyle/>
        <a:p>
          <a:endParaRPr lang="ru-RU"/>
        </a:p>
      </dgm:t>
    </dgm:pt>
    <dgm:pt modelId="{A8EDFB35-0FC0-40DD-B687-C36DA45E5EFF}" type="sibTrans" cxnId="{CEFF51D8-8262-4978-9865-F007BF55C072}">
      <dgm:prSet/>
      <dgm:spPr/>
      <dgm:t>
        <a:bodyPr/>
        <a:lstStyle/>
        <a:p>
          <a:endParaRPr lang="ru-RU"/>
        </a:p>
      </dgm:t>
    </dgm:pt>
    <dgm:pt modelId="{91F6851A-9805-474D-B10D-8A5E2FF4EDAC}">
      <dgm:prSet phldrT="[Текст]"/>
      <dgm:spPr/>
      <dgm:t>
        <a:bodyPr/>
        <a:lstStyle/>
        <a:p>
          <a:r>
            <a:rPr lang="ru-RU" dirty="0" smtClean="0"/>
            <a:t>Проведение итогового сочинения (изложения)</a:t>
          </a:r>
          <a:endParaRPr lang="ru-RU" dirty="0"/>
        </a:p>
      </dgm:t>
    </dgm:pt>
    <dgm:pt modelId="{A6E28ECA-9025-4E25-A9E4-3E5F782C2605}" type="parTrans" cxnId="{57EC05C7-3BBF-4BD1-AA1A-51BDEAD4BFC5}">
      <dgm:prSet/>
      <dgm:spPr/>
      <dgm:t>
        <a:bodyPr/>
        <a:lstStyle/>
        <a:p>
          <a:endParaRPr lang="ru-RU"/>
        </a:p>
      </dgm:t>
    </dgm:pt>
    <dgm:pt modelId="{5C1ED9C4-BF74-4ACA-AD94-0714DAD99FFD}" type="sibTrans" cxnId="{57EC05C7-3BBF-4BD1-AA1A-51BDEAD4BFC5}">
      <dgm:prSet/>
      <dgm:spPr/>
      <dgm:t>
        <a:bodyPr/>
        <a:lstStyle/>
        <a:p>
          <a:endParaRPr lang="ru-RU"/>
        </a:p>
      </dgm:t>
    </dgm:pt>
    <dgm:pt modelId="{12FCDD23-AB31-456C-8F06-F911EB3B66AC}">
      <dgm:prSet phldrT="[Текст]"/>
      <dgm:spPr/>
      <dgm:t>
        <a:bodyPr/>
        <a:lstStyle/>
        <a:p>
          <a:r>
            <a:rPr lang="ru-RU" dirty="0" smtClean="0"/>
            <a:t>Проведение проверки и сканирования </a:t>
          </a:r>
          <a:endParaRPr lang="ru-RU" dirty="0"/>
        </a:p>
      </dgm:t>
    </dgm:pt>
    <dgm:pt modelId="{05CFEFEB-9B39-46D0-8DA0-903A6FB3705A}" type="parTrans" cxnId="{9C5147AE-CABD-41A3-A729-73EBB0D7A861}">
      <dgm:prSet/>
      <dgm:spPr/>
      <dgm:t>
        <a:bodyPr/>
        <a:lstStyle/>
        <a:p>
          <a:endParaRPr lang="ru-RU"/>
        </a:p>
      </dgm:t>
    </dgm:pt>
    <dgm:pt modelId="{67153C6B-7436-4113-9BA2-C30D2150B3D8}" type="sibTrans" cxnId="{9C5147AE-CABD-41A3-A729-73EBB0D7A861}">
      <dgm:prSet/>
      <dgm:spPr/>
      <dgm:t>
        <a:bodyPr/>
        <a:lstStyle/>
        <a:p>
          <a:endParaRPr lang="ru-RU"/>
        </a:p>
      </dgm:t>
    </dgm:pt>
    <dgm:pt modelId="{45852E93-0761-4B6A-A2BB-9E91A75C4FCD}">
      <dgm:prSet phldrT="[Текст]"/>
      <dgm:spPr/>
      <dgm:t>
        <a:bodyPr/>
        <a:lstStyle/>
        <a:p>
          <a:r>
            <a:rPr lang="ru-RU" dirty="0" smtClean="0"/>
            <a:t>Обработка на уровне РЦОИ</a:t>
          </a:r>
          <a:endParaRPr lang="ru-RU" dirty="0"/>
        </a:p>
      </dgm:t>
    </dgm:pt>
    <dgm:pt modelId="{7F9BAAEE-DDE9-4342-9F26-8E6847B2F8DE}" type="parTrans" cxnId="{A0FAA2A8-E9F4-4BE0-8042-3FB56DEAC4BF}">
      <dgm:prSet/>
      <dgm:spPr/>
      <dgm:t>
        <a:bodyPr/>
        <a:lstStyle/>
        <a:p>
          <a:endParaRPr lang="ru-RU"/>
        </a:p>
      </dgm:t>
    </dgm:pt>
    <dgm:pt modelId="{1B671FA2-FE5A-48AB-9CE7-FC79103F6417}" type="sibTrans" cxnId="{A0FAA2A8-E9F4-4BE0-8042-3FB56DEAC4BF}">
      <dgm:prSet/>
      <dgm:spPr/>
      <dgm:t>
        <a:bodyPr/>
        <a:lstStyle/>
        <a:p>
          <a:endParaRPr lang="ru-RU"/>
        </a:p>
      </dgm:t>
    </dgm:pt>
    <dgm:pt modelId="{8C066854-FEF9-4BE5-A43A-4C21218DAC91}">
      <dgm:prSet phldrT="[Текст]"/>
      <dgm:spPr/>
      <dgm:t>
        <a:bodyPr/>
        <a:lstStyle/>
        <a:p>
          <a:r>
            <a:rPr lang="ru-RU" dirty="0" smtClean="0"/>
            <a:t>до 21.12.2022 </a:t>
          </a:r>
          <a:endParaRPr lang="ru-RU" dirty="0"/>
        </a:p>
      </dgm:t>
    </dgm:pt>
    <dgm:pt modelId="{671FA7E3-77C0-4C34-B521-55DB4CF866DC}" type="parTrans" cxnId="{8050D4F4-EE02-467F-B83A-CEB96C7B8F58}">
      <dgm:prSet/>
      <dgm:spPr/>
      <dgm:t>
        <a:bodyPr/>
        <a:lstStyle/>
        <a:p>
          <a:endParaRPr lang="ru-RU"/>
        </a:p>
      </dgm:t>
    </dgm:pt>
    <dgm:pt modelId="{E25F8A56-4BCA-4B1C-9888-7AA6F58178F0}" type="sibTrans" cxnId="{8050D4F4-EE02-467F-B83A-CEB96C7B8F58}">
      <dgm:prSet/>
      <dgm:spPr/>
      <dgm:t>
        <a:bodyPr/>
        <a:lstStyle/>
        <a:p>
          <a:endParaRPr lang="ru-RU"/>
        </a:p>
      </dgm:t>
    </dgm:pt>
    <dgm:pt modelId="{41A3A143-0ECC-4325-804E-704FAD3D790D}">
      <dgm:prSet phldrT="[Текст]"/>
      <dgm:spPr/>
      <dgm:t>
        <a:bodyPr/>
        <a:lstStyle/>
        <a:p>
          <a:r>
            <a:rPr lang="ru-RU" dirty="0" smtClean="0"/>
            <a:t>Ознакомление участников с результатами</a:t>
          </a:r>
          <a:endParaRPr lang="ru-RU" dirty="0"/>
        </a:p>
      </dgm:t>
    </dgm:pt>
    <dgm:pt modelId="{356625F4-A05A-4C8D-89FB-C5232A305361}" type="parTrans" cxnId="{0B610243-F74D-4D3A-90C1-ED4F73CE794D}">
      <dgm:prSet/>
      <dgm:spPr/>
      <dgm:t>
        <a:bodyPr/>
        <a:lstStyle/>
        <a:p>
          <a:endParaRPr lang="ru-RU"/>
        </a:p>
      </dgm:t>
    </dgm:pt>
    <dgm:pt modelId="{00D09B78-CB0E-4A07-9BEA-EBFF4ACC498B}" type="sibTrans" cxnId="{0B610243-F74D-4D3A-90C1-ED4F73CE794D}">
      <dgm:prSet/>
      <dgm:spPr/>
      <dgm:t>
        <a:bodyPr/>
        <a:lstStyle/>
        <a:p>
          <a:endParaRPr lang="ru-RU"/>
        </a:p>
      </dgm:t>
    </dgm:pt>
    <dgm:pt modelId="{0EC5A15B-1797-4AB1-A253-12B11BA2F5F2}" type="pres">
      <dgm:prSet presAssocID="{6C37142A-8178-496E-8749-F970564A5D91}" presName="Name0" presStyleCnt="0">
        <dgm:presLayoutVars>
          <dgm:dir/>
          <dgm:resizeHandles val="exact"/>
        </dgm:presLayoutVars>
      </dgm:prSet>
      <dgm:spPr/>
    </dgm:pt>
    <dgm:pt modelId="{8A941035-3ED4-4C89-BAEB-2B6C5EFA7570}" type="pres">
      <dgm:prSet presAssocID="{489516F0-D7A5-4CEC-994F-8050EF8EBF5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B76ADB-BCF9-4C58-9C9D-2893D9A223E3}" type="pres">
      <dgm:prSet presAssocID="{C9167EB0-5A24-4D6D-A748-ADB18DB001C8}" presName="sibTrans" presStyleLbl="sibTrans1D1" presStyleIdx="0" presStyleCnt="3"/>
      <dgm:spPr/>
      <dgm:t>
        <a:bodyPr/>
        <a:lstStyle/>
        <a:p>
          <a:endParaRPr lang="ru-RU"/>
        </a:p>
      </dgm:t>
    </dgm:pt>
    <dgm:pt modelId="{DEDD8019-FC93-4DC6-97CF-8D60BE790169}" type="pres">
      <dgm:prSet presAssocID="{C9167EB0-5A24-4D6D-A748-ADB18DB001C8}" presName="connectorText" presStyleLbl="sibTrans1D1" presStyleIdx="0" presStyleCnt="3"/>
      <dgm:spPr/>
      <dgm:t>
        <a:bodyPr/>
        <a:lstStyle/>
        <a:p>
          <a:endParaRPr lang="ru-RU"/>
        </a:p>
      </dgm:t>
    </dgm:pt>
    <dgm:pt modelId="{5F32016E-1FBB-42CE-897A-F899C8D7FF70}" type="pres">
      <dgm:prSet presAssocID="{C357694C-860B-479B-BBE1-813F6A153F8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B8D79-BEF3-4267-BA1E-58B8FF2D3C54}" type="pres">
      <dgm:prSet presAssocID="{0813EF6D-C662-4720-BEB1-5BF76EA53DCD}" presName="sibTrans" presStyleLbl="sibTrans1D1" presStyleIdx="1" presStyleCnt="3"/>
      <dgm:spPr/>
      <dgm:t>
        <a:bodyPr/>
        <a:lstStyle/>
        <a:p>
          <a:endParaRPr lang="ru-RU"/>
        </a:p>
      </dgm:t>
    </dgm:pt>
    <dgm:pt modelId="{DB6D84F3-57A3-474A-9BED-7681F13745B7}" type="pres">
      <dgm:prSet presAssocID="{0813EF6D-C662-4720-BEB1-5BF76EA53DCD}" presName="connectorText" presStyleLbl="sibTrans1D1" presStyleIdx="1" presStyleCnt="3"/>
      <dgm:spPr/>
      <dgm:t>
        <a:bodyPr/>
        <a:lstStyle/>
        <a:p>
          <a:endParaRPr lang="ru-RU"/>
        </a:p>
      </dgm:t>
    </dgm:pt>
    <dgm:pt modelId="{20DF73A0-82F1-438F-B7DC-7C9ADA6665C6}" type="pres">
      <dgm:prSet presAssocID="{8EA56A27-940F-4C8D-8202-F3A0B59FD92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E489E9-0B6B-40D1-9B31-5E2496F70C1D}" type="pres">
      <dgm:prSet presAssocID="{A8EDFB35-0FC0-40DD-B687-C36DA45E5EFF}" presName="sibTrans" presStyleLbl="sibTrans1D1" presStyleIdx="2" presStyleCnt="3"/>
      <dgm:spPr/>
      <dgm:t>
        <a:bodyPr/>
        <a:lstStyle/>
        <a:p>
          <a:endParaRPr lang="ru-RU"/>
        </a:p>
      </dgm:t>
    </dgm:pt>
    <dgm:pt modelId="{8479E613-5536-4BB1-9F7D-C1AD1FD8BE49}" type="pres">
      <dgm:prSet presAssocID="{A8EDFB35-0FC0-40DD-B687-C36DA45E5EFF}" presName="connectorText" presStyleLbl="sibTrans1D1" presStyleIdx="2" presStyleCnt="3"/>
      <dgm:spPr/>
      <dgm:t>
        <a:bodyPr/>
        <a:lstStyle/>
        <a:p>
          <a:endParaRPr lang="ru-RU"/>
        </a:p>
      </dgm:t>
    </dgm:pt>
    <dgm:pt modelId="{DB4FC9AF-DC28-407B-8891-79655BB785DD}" type="pres">
      <dgm:prSet presAssocID="{8C066854-FEF9-4BE5-A43A-4C21218DAC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0E7874-4882-4099-B679-61773269F168}" srcId="{6C37142A-8178-496E-8749-F970564A5D91}" destId="{C357694C-860B-479B-BBE1-813F6A153F83}" srcOrd="1" destOrd="0" parTransId="{F4EDE49A-4E7B-4A0B-84DF-0F62E17C7484}" sibTransId="{0813EF6D-C662-4720-BEB1-5BF76EA53DCD}"/>
    <dgm:cxn modelId="{7AD1D7BB-AFAD-402A-9631-0C72F82221D0}" type="presOf" srcId="{45852E93-0761-4B6A-A2BB-9E91A75C4FCD}" destId="{20DF73A0-82F1-438F-B7DC-7C9ADA6665C6}" srcOrd="0" destOrd="1" presId="urn:microsoft.com/office/officeart/2005/8/layout/bProcess3"/>
    <dgm:cxn modelId="{CF4A368C-FFB5-4889-8269-06FDDEA789CA}" type="presOf" srcId="{12FCDD23-AB31-456C-8F06-F911EB3B66AC}" destId="{5F32016E-1FBB-42CE-897A-F899C8D7FF70}" srcOrd="0" destOrd="1" presId="urn:microsoft.com/office/officeart/2005/8/layout/bProcess3"/>
    <dgm:cxn modelId="{DA168D5F-90AC-45D3-A3EB-7ED95AF39906}" type="presOf" srcId="{489516F0-D7A5-4CEC-994F-8050EF8EBF5F}" destId="{8A941035-3ED4-4C89-BAEB-2B6C5EFA7570}" srcOrd="0" destOrd="0" presId="urn:microsoft.com/office/officeart/2005/8/layout/bProcess3"/>
    <dgm:cxn modelId="{57EC05C7-3BBF-4BD1-AA1A-51BDEAD4BFC5}" srcId="{489516F0-D7A5-4CEC-994F-8050EF8EBF5F}" destId="{91F6851A-9805-474D-B10D-8A5E2FF4EDAC}" srcOrd="0" destOrd="0" parTransId="{A6E28ECA-9025-4E25-A9E4-3E5F782C2605}" sibTransId="{5C1ED9C4-BF74-4ACA-AD94-0714DAD99FFD}"/>
    <dgm:cxn modelId="{9C5147AE-CABD-41A3-A729-73EBB0D7A861}" srcId="{C357694C-860B-479B-BBE1-813F6A153F83}" destId="{12FCDD23-AB31-456C-8F06-F911EB3B66AC}" srcOrd="0" destOrd="0" parTransId="{05CFEFEB-9B39-46D0-8DA0-903A6FB3705A}" sibTransId="{67153C6B-7436-4113-9BA2-C30D2150B3D8}"/>
    <dgm:cxn modelId="{6687A5BB-D527-4126-9D5E-9F4858385558}" type="presOf" srcId="{A8EDFB35-0FC0-40DD-B687-C36DA45E5EFF}" destId="{7BE489E9-0B6B-40D1-9B31-5E2496F70C1D}" srcOrd="0" destOrd="0" presId="urn:microsoft.com/office/officeart/2005/8/layout/bProcess3"/>
    <dgm:cxn modelId="{79A6C79E-D6C9-44C0-A3F0-94933C24370B}" type="presOf" srcId="{91F6851A-9805-474D-B10D-8A5E2FF4EDAC}" destId="{8A941035-3ED4-4C89-BAEB-2B6C5EFA7570}" srcOrd="0" destOrd="1" presId="urn:microsoft.com/office/officeart/2005/8/layout/bProcess3"/>
    <dgm:cxn modelId="{5D6823C8-7D1A-4769-9B1B-1A9525855A4E}" srcId="{6C37142A-8178-496E-8749-F970564A5D91}" destId="{489516F0-D7A5-4CEC-994F-8050EF8EBF5F}" srcOrd="0" destOrd="0" parTransId="{3A54FAE6-879E-42D3-B7D1-A4523E61231D}" sibTransId="{C9167EB0-5A24-4D6D-A748-ADB18DB001C8}"/>
    <dgm:cxn modelId="{8050D4F4-EE02-467F-B83A-CEB96C7B8F58}" srcId="{6C37142A-8178-496E-8749-F970564A5D91}" destId="{8C066854-FEF9-4BE5-A43A-4C21218DAC91}" srcOrd="3" destOrd="0" parTransId="{671FA7E3-77C0-4C34-B521-55DB4CF866DC}" sibTransId="{E25F8A56-4BCA-4B1C-9888-7AA6F58178F0}"/>
    <dgm:cxn modelId="{C598D5D1-9D4A-431E-9908-4DD0BF45DCAD}" type="presOf" srcId="{41A3A143-0ECC-4325-804E-704FAD3D790D}" destId="{DB4FC9AF-DC28-407B-8891-79655BB785DD}" srcOrd="0" destOrd="1" presId="urn:microsoft.com/office/officeart/2005/8/layout/bProcess3"/>
    <dgm:cxn modelId="{0B610243-F74D-4D3A-90C1-ED4F73CE794D}" srcId="{8C066854-FEF9-4BE5-A43A-4C21218DAC91}" destId="{41A3A143-0ECC-4325-804E-704FAD3D790D}" srcOrd="0" destOrd="0" parTransId="{356625F4-A05A-4C8D-89FB-C5232A305361}" sibTransId="{00D09B78-CB0E-4A07-9BEA-EBFF4ACC498B}"/>
    <dgm:cxn modelId="{0EFF6CBD-6C23-456B-812B-31FA678556F4}" type="presOf" srcId="{A8EDFB35-0FC0-40DD-B687-C36DA45E5EFF}" destId="{8479E613-5536-4BB1-9F7D-C1AD1FD8BE49}" srcOrd="1" destOrd="0" presId="urn:microsoft.com/office/officeart/2005/8/layout/bProcess3"/>
    <dgm:cxn modelId="{54E67385-419A-4D05-A43F-15255C2E2A20}" type="presOf" srcId="{C357694C-860B-479B-BBE1-813F6A153F83}" destId="{5F32016E-1FBB-42CE-897A-F899C8D7FF70}" srcOrd="0" destOrd="0" presId="urn:microsoft.com/office/officeart/2005/8/layout/bProcess3"/>
    <dgm:cxn modelId="{CEFF51D8-8262-4978-9865-F007BF55C072}" srcId="{6C37142A-8178-496E-8749-F970564A5D91}" destId="{8EA56A27-940F-4C8D-8202-F3A0B59FD921}" srcOrd="2" destOrd="0" parTransId="{38C789AE-5003-4FCF-A557-897F202808B2}" sibTransId="{A8EDFB35-0FC0-40DD-B687-C36DA45E5EFF}"/>
    <dgm:cxn modelId="{158B44D0-365F-49BC-A252-3D0A2B9AE3E1}" type="presOf" srcId="{0813EF6D-C662-4720-BEB1-5BF76EA53DCD}" destId="{2FBB8D79-BEF3-4267-BA1E-58B8FF2D3C54}" srcOrd="0" destOrd="0" presId="urn:microsoft.com/office/officeart/2005/8/layout/bProcess3"/>
    <dgm:cxn modelId="{8579A4FC-647D-4F6D-AC4C-0FF5E0530F7E}" type="presOf" srcId="{0813EF6D-C662-4720-BEB1-5BF76EA53DCD}" destId="{DB6D84F3-57A3-474A-9BED-7681F13745B7}" srcOrd="1" destOrd="0" presId="urn:microsoft.com/office/officeart/2005/8/layout/bProcess3"/>
    <dgm:cxn modelId="{2864FA18-88E6-499B-9697-CECA68544BBA}" type="presOf" srcId="{6C37142A-8178-496E-8749-F970564A5D91}" destId="{0EC5A15B-1797-4AB1-A253-12B11BA2F5F2}" srcOrd="0" destOrd="0" presId="urn:microsoft.com/office/officeart/2005/8/layout/bProcess3"/>
    <dgm:cxn modelId="{D354C615-90FC-44ED-8823-FF4EB7507B21}" type="presOf" srcId="{8C066854-FEF9-4BE5-A43A-4C21218DAC91}" destId="{DB4FC9AF-DC28-407B-8891-79655BB785DD}" srcOrd="0" destOrd="0" presId="urn:microsoft.com/office/officeart/2005/8/layout/bProcess3"/>
    <dgm:cxn modelId="{A0FAA2A8-E9F4-4BE0-8042-3FB56DEAC4BF}" srcId="{8EA56A27-940F-4C8D-8202-F3A0B59FD921}" destId="{45852E93-0761-4B6A-A2BB-9E91A75C4FCD}" srcOrd="0" destOrd="0" parTransId="{7F9BAAEE-DDE9-4342-9F26-8E6847B2F8DE}" sibTransId="{1B671FA2-FE5A-48AB-9CE7-FC79103F6417}"/>
    <dgm:cxn modelId="{49C88D3D-A967-45F9-A1C0-69F6D0E33A78}" type="presOf" srcId="{C9167EB0-5A24-4D6D-A748-ADB18DB001C8}" destId="{DEDD8019-FC93-4DC6-97CF-8D60BE790169}" srcOrd="1" destOrd="0" presId="urn:microsoft.com/office/officeart/2005/8/layout/bProcess3"/>
    <dgm:cxn modelId="{43151238-FA4D-44DE-A42E-CB75ED3945B3}" type="presOf" srcId="{8EA56A27-940F-4C8D-8202-F3A0B59FD921}" destId="{20DF73A0-82F1-438F-B7DC-7C9ADA6665C6}" srcOrd="0" destOrd="0" presId="urn:microsoft.com/office/officeart/2005/8/layout/bProcess3"/>
    <dgm:cxn modelId="{C59CFAF7-DD0F-4EF2-93CA-10998672A85A}" type="presOf" srcId="{C9167EB0-5A24-4D6D-A748-ADB18DB001C8}" destId="{72B76ADB-BCF9-4C58-9C9D-2893D9A223E3}" srcOrd="0" destOrd="0" presId="urn:microsoft.com/office/officeart/2005/8/layout/bProcess3"/>
    <dgm:cxn modelId="{2C202269-4D39-4361-925A-716D0D23AC6E}" type="presParOf" srcId="{0EC5A15B-1797-4AB1-A253-12B11BA2F5F2}" destId="{8A941035-3ED4-4C89-BAEB-2B6C5EFA7570}" srcOrd="0" destOrd="0" presId="urn:microsoft.com/office/officeart/2005/8/layout/bProcess3"/>
    <dgm:cxn modelId="{F78E9FCA-0DAB-41CD-8337-9FDDE69E7056}" type="presParOf" srcId="{0EC5A15B-1797-4AB1-A253-12B11BA2F5F2}" destId="{72B76ADB-BCF9-4C58-9C9D-2893D9A223E3}" srcOrd="1" destOrd="0" presId="urn:microsoft.com/office/officeart/2005/8/layout/bProcess3"/>
    <dgm:cxn modelId="{66BC79A9-6EA7-4C07-8832-C1684776EA2C}" type="presParOf" srcId="{72B76ADB-BCF9-4C58-9C9D-2893D9A223E3}" destId="{DEDD8019-FC93-4DC6-97CF-8D60BE790169}" srcOrd="0" destOrd="0" presId="urn:microsoft.com/office/officeart/2005/8/layout/bProcess3"/>
    <dgm:cxn modelId="{DD775E3A-B1A0-4A4F-BEF0-BEE753E0F269}" type="presParOf" srcId="{0EC5A15B-1797-4AB1-A253-12B11BA2F5F2}" destId="{5F32016E-1FBB-42CE-897A-F899C8D7FF70}" srcOrd="2" destOrd="0" presId="urn:microsoft.com/office/officeart/2005/8/layout/bProcess3"/>
    <dgm:cxn modelId="{F19E6AAC-E75A-4EEC-B64B-93602BFEE20B}" type="presParOf" srcId="{0EC5A15B-1797-4AB1-A253-12B11BA2F5F2}" destId="{2FBB8D79-BEF3-4267-BA1E-58B8FF2D3C54}" srcOrd="3" destOrd="0" presId="urn:microsoft.com/office/officeart/2005/8/layout/bProcess3"/>
    <dgm:cxn modelId="{55B7C77B-249B-4FC7-81CC-2402BA38B225}" type="presParOf" srcId="{2FBB8D79-BEF3-4267-BA1E-58B8FF2D3C54}" destId="{DB6D84F3-57A3-474A-9BED-7681F13745B7}" srcOrd="0" destOrd="0" presId="urn:microsoft.com/office/officeart/2005/8/layout/bProcess3"/>
    <dgm:cxn modelId="{73465EED-5E96-4B03-A019-22EBCF09274B}" type="presParOf" srcId="{0EC5A15B-1797-4AB1-A253-12B11BA2F5F2}" destId="{20DF73A0-82F1-438F-B7DC-7C9ADA6665C6}" srcOrd="4" destOrd="0" presId="urn:microsoft.com/office/officeart/2005/8/layout/bProcess3"/>
    <dgm:cxn modelId="{1570B815-3405-4939-A311-3F191053E94A}" type="presParOf" srcId="{0EC5A15B-1797-4AB1-A253-12B11BA2F5F2}" destId="{7BE489E9-0B6B-40D1-9B31-5E2496F70C1D}" srcOrd="5" destOrd="0" presId="urn:microsoft.com/office/officeart/2005/8/layout/bProcess3"/>
    <dgm:cxn modelId="{DDD046F4-7EA6-4A8D-96E9-EAEDCD93FD21}" type="presParOf" srcId="{7BE489E9-0B6B-40D1-9B31-5E2496F70C1D}" destId="{8479E613-5536-4BB1-9F7D-C1AD1FD8BE49}" srcOrd="0" destOrd="0" presId="urn:microsoft.com/office/officeart/2005/8/layout/bProcess3"/>
    <dgm:cxn modelId="{1C21C980-A2B7-4CE7-9821-031110A31D55}" type="presParOf" srcId="{0EC5A15B-1797-4AB1-A253-12B11BA2F5F2}" destId="{DB4FC9AF-DC28-407B-8891-79655BB785DD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887B7A-98D2-4754-A04F-A44FD8749B79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9A7581BF-FEEE-423E-B9C5-F8A9AC49A420}">
      <dgm:prSet phldrT="[Текст]"/>
      <dgm:spPr/>
      <dgm:t>
        <a:bodyPr/>
        <a:lstStyle/>
        <a:p>
          <a:r>
            <a:rPr lang="ru-RU" dirty="0" smtClean="0"/>
            <a:t>Участники:</a:t>
          </a:r>
          <a:endParaRPr lang="ru-RU" dirty="0"/>
        </a:p>
      </dgm:t>
    </dgm:pt>
    <dgm:pt modelId="{7827ED2C-432F-4154-B999-5335A2526012}" type="parTrans" cxnId="{1FCCCBDD-9DE5-46CF-8C03-1901EF51E2D8}">
      <dgm:prSet/>
      <dgm:spPr/>
      <dgm:t>
        <a:bodyPr/>
        <a:lstStyle/>
        <a:p>
          <a:endParaRPr lang="ru-RU"/>
        </a:p>
      </dgm:t>
    </dgm:pt>
    <dgm:pt modelId="{135520AE-BB73-43FD-A2B0-15B1C0033967}" type="sibTrans" cxnId="{1FCCCBDD-9DE5-46CF-8C03-1901EF51E2D8}">
      <dgm:prSet/>
      <dgm:spPr/>
      <dgm:t>
        <a:bodyPr/>
        <a:lstStyle/>
        <a:p>
          <a:endParaRPr lang="ru-RU"/>
        </a:p>
      </dgm:t>
    </dgm:pt>
    <dgm:pt modelId="{118338FC-EE11-4CB2-AE8F-C4AECF846C33}">
      <dgm:prSet phldrT="[Текст]"/>
      <dgm:spPr/>
      <dgm:t>
        <a:bodyPr/>
        <a:lstStyle/>
        <a:p>
          <a:r>
            <a:rPr lang="ru-RU" dirty="0" smtClean="0"/>
            <a:t>получившие неудовлетворительный результат ("незачет")</a:t>
          </a:r>
          <a:endParaRPr lang="ru-RU" dirty="0"/>
        </a:p>
      </dgm:t>
    </dgm:pt>
    <dgm:pt modelId="{94E8DE26-C1C1-4641-B6BB-34E77BB17C55}" type="parTrans" cxnId="{81D8A78A-ED10-4ADE-92C4-1028B61E8C19}">
      <dgm:prSet/>
      <dgm:spPr/>
      <dgm:t>
        <a:bodyPr/>
        <a:lstStyle/>
        <a:p>
          <a:endParaRPr lang="ru-RU"/>
        </a:p>
      </dgm:t>
    </dgm:pt>
    <dgm:pt modelId="{27EAB7FC-3714-49CE-92AE-A28608F99A00}" type="sibTrans" cxnId="{81D8A78A-ED10-4ADE-92C4-1028B61E8C19}">
      <dgm:prSet/>
      <dgm:spPr/>
      <dgm:t>
        <a:bodyPr/>
        <a:lstStyle/>
        <a:p>
          <a:endParaRPr lang="ru-RU"/>
        </a:p>
      </dgm:t>
    </dgm:pt>
    <dgm:pt modelId="{0C5F0174-83B6-4764-8A95-F0EA6D91478B}">
      <dgm:prSet/>
      <dgm:spPr/>
      <dgm:t>
        <a:bodyPr/>
        <a:lstStyle/>
        <a:p>
          <a:r>
            <a:rPr lang="ru-RU" dirty="0" smtClean="0"/>
            <a:t>удаленные за нарушение требований Порядка</a:t>
          </a:r>
          <a:endParaRPr lang="ru-RU" dirty="0"/>
        </a:p>
      </dgm:t>
    </dgm:pt>
    <dgm:pt modelId="{9238AB6A-E3DF-4340-BAC4-F41BA72D5FB6}" type="parTrans" cxnId="{37DA9B92-9937-434A-9E53-34B062C48AE1}">
      <dgm:prSet/>
      <dgm:spPr/>
      <dgm:t>
        <a:bodyPr/>
        <a:lstStyle/>
        <a:p>
          <a:endParaRPr lang="ru-RU"/>
        </a:p>
      </dgm:t>
    </dgm:pt>
    <dgm:pt modelId="{A3BD1554-0BE9-4A60-B1A3-81414E8CC84F}" type="sibTrans" cxnId="{37DA9B92-9937-434A-9E53-34B062C48AE1}">
      <dgm:prSet/>
      <dgm:spPr/>
      <dgm:t>
        <a:bodyPr/>
        <a:lstStyle/>
        <a:p>
          <a:endParaRPr lang="ru-RU"/>
        </a:p>
      </dgm:t>
    </dgm:pt>
    <dgm:pt modelId="{F1AB0290-E5D6-4839-B40E-D4C4C8FC57B9}">
      <dgm:prSet/>
      <dgm:spPr/>
      <dgm:t>
        <a:bodyPr/>
        <a:lstStyle/>
        <a:p>
          <a:r>
            <a:rPr lang="ru-RU" dirty="0" smtClean="0"/>
            <a:t>не явившиеся по уважительным причинам</a:t>
          </a:r>
          <a:endParaRPr lang="ru-RU" dirty="0"/>
        </a:p>
      </dgm:t>
    </dgm:pt>
    <dgm:pt modelId="{61D1F1B0-A4DD-46FF-ACB8-F8355E9979FC}" type="parTrans" cxnId="{6F9E6CFD-0566-4DA2-9BC3-4852C55B461B}">
      <dgm:prSet/>
      <dgm:spPr/>
      <dgm:t>
        <a:bodyPr/>
        <a:lstStyle/>
        <a:p>
          <a:endParaRPr lang="ru-RU"/>
        </a:p>
      </dgm:t>
    </dgm:pt>
    <dgm:pt modelId="{8B83951D-4B1A-4DEF-A060-05ED51D4CD3F}" type="sibTrans" cxnId="{6F9E6CFD-0566-4DA2-9BC3-4852C55B461B}">
      <dgm:prSet/>
      <dgm:spPr/>
      <dgm:t>
        <a:bodyPr/>
        <a:lstStyle/>
        <a:p>
          <a:endParaRPr lang="ru-RU"/>
        </a:p>
      </dgm:t>
    </dgm:pt>
    <dgm:pt modelId="{4AB512EE-3D84-4482-B605-2DFEF3EE8F47}">
      <dgm:prSet/>
      <dgm:spPr/>
      <dgm:t>
        <a:bodyPr/>
        <a:lstStyle/>
        <a:p>
          <a:r>
            <a:rPr lang="ru-RU" dirty="0" smtClean="0"/>
            <a:t>не завершившие написание по уважительным причинам</a:t>
          </a:r>
          <a:endParaRPr lang="ru-RU" dirty="0"/>
        </a:p>
      </dgm:t>
    </dgm:pt>
    <dgm:pt modelId="{DC0984DE-393B-4406-B761-2A8ED4821026}" type="parTrans" cxnId="{1AA92D7C-D413-42F8-B434-EF71726FF4A3}">
      <dgm:prSet/>
      <dgm:spPr/>
      <dgm:t>
        <a:bodyPr/>
        <a:lstStyle/>
        <a:p>
          <a:endParaRPr lang="ru-RU"/>
        </a:p>
      </dgm:t>
    </dgm:pt>
    <dgm:pt modelId="{8818736F-930B-43A5-B5E6-20D9CA7F5A95}" type="sibTrans" cxnId="{1AA92D7C-D413-42F8-B434-EF71726FF4A3}">
      <dgm:prSet/>
      <dgm:spPr/>
      <dgm:t>
        <a:bodyPr/>
        <a:lstStyle/>
        <a:p>
          <a:endParaRPr lang="ru-RU"/>
        </a:p>
      </dgm:t>
    </dgm:pt>
    <dgm:pt modelId="{113A8852-DD38-4460-BF65-A1A1424FF326}" type="pres">
      <dgm:prSet presAssocID="{F5887B7A-98D2-4754-A04F-A44FD8749B7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7AE5E00-4E19-4391-8DDB-2BC9825C3597}" type="pres">
      <dgm:prSet presAssocID="{9A7581BF-FEEE-423E-B9C5-F8A9AC49A420}" presName="thickLine" presStyleLbl="alignNode1" presStyleIdx="0" presStyleCnt="1"/>
      <dgm:spPr/>
    </dgm:pt>
    <dgm:pt modelId="{1344FEA1-5A60-4218-A805-2695AA43CF67}" type="pres">
      <dgm:prSet presAssocID="{9A7581BF-FEEE-423E-B9C5-F8A9AC49A420}" presName="horz1" presStyleCnt="0"/>
      <dgm:spPr/>
    </dgm:pt>
    <dgm:pt modelId="{0BFE2459-BBE1-493B-BC21-A4C68DFE5F8D}" type="pres">
      <dgm:prSet presAssocID="{9A7581BF-FEEE-423E-B9C5-F8A9AC49A420}" presName="tx1" presStyleLbl="revTx" presStyleIdx="0" presStyleCnt="5"/>
      <dgm:spPr/>
      <dgm:t>
        <a:bodyPr/>
        <a:lstStyle/>
        <a:p>
          <a:endParaRPr lang="ru-RU"/>
        </a:p>
      </dgm:t>
    </dgm:pt>
    <dgm:pt modelId="{84148BFA-72C0-4FD0-947E-FE61101601C5}" type="pres">
      <dgm:prSet presAssocID="{9A7581BF-FEEE-423E-B9C5-F8A9AC49A420}" presName="vert1" presStyleCnt="0"/>
      <dgm:spPr/>
    </dgm:pt>
    <dgm:pt modelId="{ADE9D6D9-9B32-4A67-A094-4297A7F655D5}" type="pres">
      <dgm:prSet presAssocID="{118338FC-EE11-4CB2-AE8F-C4AECF846C33}" presName="vertSpace2a" presStyleCnt="0"/>
      <dgm:spPr/>
    </dgm:pt>
    <dgm:pt modelId="{323E7113-F118-4E8C-A7B5-76581E2A39D4}" type="pres">
      <dgm:prSet presAssocID="{118338FC-EE11-4CB2-AE8F-C4AECF846C33}" presName="horz2" presStyleCnt="0"/>
      <dgm:spPr/>
    </dgm:pt>
    <dgm:pt modelId="{CB239EE3-F602-42B7-9C99-CEF43C308055}" type="pres">
      <dgm:prSet presAssocID="{118338FC-EE11-4CB2-AE8F-C4AECF846C33}" presName="horzSpace2" presStyleCnt="0"/>
      <dgm:spPr/>
    </dgm:pt>
    <dgm:pt modelId="{B642E54F-198A-4496-A38A-11C2280FFFA0}" type="pres">
      <dgm:prSet presAssocID="{118338FC-EE11-4CB2-AE8F-C4AECF846C33}" presName="tx2" presStyleLbl="revTx" presStyleIdx="1" presStyleCnt="5"/>
      <dgm:spPr/>
      <dgm:t>
        <a:bodyPr/>
        <a:lstStyle/>
        <a:p>
          <a:endParaRPr lang="ru-RU"/>
        </a:p>
      </dgm:t>
    </dgm:pt>
    <dgm:pt modelId="{DABD9BC7-BF36-4D69-A252-BD785E44D761}" type="pres">
      <dgm:prSet presAssocID="{118338FC-EE11-4CB2-AE8F-C4AECF846C33}" presName="vert2" presStyleCnt="0"/>
      <dgm:spPr/>
    </dgm:pt>
    <dgm:pt modelId="{1893AB26-A055-44C0-8AAC-7F1A392A9701}" type="pres">
      <dgm:prSet presAssocID="{118338FC-EE11-4CB2-AE8F-C4AECF846C33}" presName="thinLine2b" presStyleLbl="callout" presStyleIdx="0" presStyleCnt="4"/>
      <dgm:spPr/>
    </dgm:pt>
    <dgm:pt modelId="{E2AD55E7-D18B-4FB1-A22A-EA689354CF8D}" type="pres">
      <dgm:prSet presAssocID="{118338FC-EE11-4CB2-AE8F-C4AECF846C33}" presName="vertSpace2b" presStyleCnt="0"/>
      <dgm:spPr/>
    </dgm:pt>
    <dgm:pt modelId="{425BFFE3-5D41-4353-A3B0-E2EF1E586B14}" type="pres">
      <dgm:prSet presAssocID="{0C5F0174-83B6-4764-8A95-F0EA6D91478B}" presName="horz2" presStyleCnt="0"/>
      <dgm:spPr/>
    </dgm:pt>
    <dgm:pt modelId="{6BC92E77-050E-415C-B2F2-A1036B77E94F}" type="pres">
      <dgm:prSet presAssocID="{0C5F0174-83B6-4764-8A95-F0EA6D91478B}" presName="horzSpace2" presStyleCnt="0"/>
      <dgm:spPr/>
    </dgm:pt>
    <dgm:pt modelId="{98CCE3E1-6621-4836-8D6D-E85B306D236F}" type="pres">
      <dgm:prSet presAssocID="{0C5F0174-83B6-4764-8A95-F0EA6D91478B}" presName="tx2" presStyleLbl="revTx" presStyleIdx="2" presStyleCnt="5"/>
      <dgm:spPr/>
      <dgm:t>
        <a:bodyPr/>
        <a:lstStyle/>
        <a:p>
          <a:endParaRPr lang="ru-RU"/>
        </a:p>
      </dgm:t>
    </dgm:pt>
    <dgm:pt modelId="{2CE87098-072F-49F8-BBD8-C2194FD2E00D}" type="pres">
      <dgm:prSet presAssocID="{0C5F0174-83B6-4764-8A95-F0EA6D91478B}" presName="vert2" presStyleCnt="0"/>
      <dgm:spPr/>
    </dgm:pt>
    <dgm:pt modelId="{2D1A7155-1B26-44EC-A1D2-A01DD9256296}" type="pres">
      <dgm:prSet presAssocID="{0C5F0174-83B6-4764-8A95-F0EA6D91478B}" presName="thinLine2b" presStyleLbl="callout" presStyleIdx="1" presStyleCnt="4"/>
      <dgm:spPr/>
    </dgm:pt>
    <dgm:pt modelId="{C1EAABFF-5B14-4755-B68E-8882B48445FF}" type="pres">
      <dgm:prSet presAssocID="{0C5F0174-83B6-4764-8A95-F0EA6D91478B}" presName="vertSpace2b" presStyleCnt="0"/>
      <dgm:spPr/>
    </dgm:pt>
    <dgm:pt modelId="{57CD8D7C-809C-443F-9C89-069C72DA5DAD}" type="pres">
      <dgm:prSet presAssocID="{F1AB0290-E5D6-4839-B40E-D4C4C8FC57B9}" presName="horz2" presStyleCnt="0"/>
      <dgm:spPr/>
    </dgm:pt>
    <dgm:pt modelId="{4B3217F9-B4C6-4234-A1AF-37AA0C6FFC42}" type="pres">
      <dgm:prSet presAssocID="{F1AB0290-E5D6-4839-B40E-D4C4C8FC57B9}" presName="horzSpace2" presStyleCnt="0"/>
      <dgm:spPr/>
    </dgm:pt>
    <dgm:pt modelId="{E564C04F-F4E0-4806-8DA1-3ACFBDB0AE1D}" type="pres">
      <dgm:prSet presAssocID="{F1AB0290-E5D6-4839-B40E-D4C4C8FC57B9}" presName="tx2" presStyleLbl="revTx" presStyleIdx="3" presStyleCnt="5"/>
      <dgm:spPr/>
      <dgm:t>
        <a:bodyPr/>
        <a:lstStyle/>
        <a:p>
          <a:endParaRPr lang="ru-RU"/>
        </a:p>
      </dgm:t>
    </dgm:pt>
    <dgm:pt modelId="{FCB85AFF-E4F3-4864-AEA8-C5AD740E2A45}" type="pres">
      <dgm:prSet presAssocID="{F1AB0290-E5D6-4839-B40E-D4C4C8FC57B9}" presName="vert2" presStyleCnt="0"/>
      <dgm:spPr/>
    </dgm:pt>
    <dgm:pt modelId="{80CF4F90-3EA1-4CF9-B527-72CFC21F27E5}" type="pres">
      <dgm:prSet presAssocID="{F1AB0290-E5D6-4839-B40E-D4C4C8FC57B9}" presName="thinLine2b" presStyleLbl="callout" presStyleIdx="2" presStyleCnt="4"/>
      <dgm:spPr/>
    </dgm:pt>
    <dgm:pt modelId="{664C54F0-5E2E-4E3C-A571-09F4B10CCA41}" type="pres">
      <dgm:prSet presAssocID="{F1AB0290-E5D6-4839-B40E-D4C4C8FC57B9}" presName="vertSpace2b" presStyleCnt="0"/>
      <dgm:spPr/>
    </dgm:pt>
    <dgm:pt modelId="{AE5A8C87-10B7-46FC-AF02-FA9B0CF09D76}" type="pres">
      <dgm:prSet presAssocID="{4AB512EE-3D84-4482-B605-2DFEF3EE8F47}" presName="horz2" presStyleCnt="0"/>
      <dgm:spPr/>
    </dgm:pt>
    <dgm:pt modelId="{06265906-E3AE-465F-9375-B322B66E06BC}" type="pres">
      <dgm:prSet presAssocID="{4AB512EE-3D84-4482-B605-2DFEF3EE8F47}" presName="horzSpace2" presStyleCnt="0"/>
      <dgm:spPr/>
    </dgm:pt>
    <dgm:pt modelId="{3E46DB87-970F-4C39-B36F-23E82BA8A4DF}" type="pres">
      <dgm:prSet presAssocID="{4AB512EE-3D84-4482-B605-2DFEF3EE8F47}" presName="tx2" presStyleLbl="revTx" presStyleIdx="4" presStyleCnt="5"/>
      <dgm:spPr/>
      <dgm:t>
        <a:bodyPr/>
        <a:lstStyle/>
        <a:p>
          <a:endParaRPr lang="ru-RU"/>
        </a:p>
      </dgm:t>
    </dgm:pt>
    <dgm:pt modelId="{04D76414-4966-47EF-9870-0EC03A7F68A9}" type="pres">
      <dgm:prSet presAssocID="{4AB512EE-3D84-4482-B605-2DFEF3EE8F47}" presName="vert2" presStyleCnt="0"/>
      <dgm:spPr/>
    </dgm:pt>
    <dgm:pt modelId="{ACF05D08-DCF1-49DE-9C99-CCC547E67935}" type="pres">
      <dgm:prSet presAssocID="{4AB512EE-3D84-4482-B605-2DFEF3EE8F47}" presName="thinLine2b" presStyleLbl="callout" presStyleIdx="3" presStyleCnt="4"/>
      <dgm:spPr/>
    </dgm:pt>
    <dgm:pt modelId="{4EFC3B71-421E-4E40-B097-74059E9A500B}" type="pres">
      <dgm:prSet presAssocID="{4AB512EE-3D84-4482-B605-2DFEF3EE8F47}" presName="vertSpace2b" presStyleCnt="0"/>
      <dgm:spPr/>
    </dgm:pt>
  </dgm:ptLst>
  <dgm:cxnLst>
    <dgm:cxn modelId="{1AA92D7C-D413-42F8-B434-EF71726FF4A3}" srcId="{9A7581BF-FEEE-423E-B9C5-F8A9AC49A420}" destId="{4AB512EE-3D84-4482-B605-2DFEF3EE8F47}" srcOrd="3" destOrd="0" parTransId="{DC0984DE-393B-4406-B761-2A8ED4821026}" sibTransId="{8818736F-930B-43A5-B5E6-20D9CA7F5A95}"/>
    <dgm:cxn modelId="{EB85CEBD-49F7-4577-ADFB-2C214CFE53C9}" type="presOf" srcId="{118338FC-EE11-4CB2-AE8F-C4AECF846C33}" destId="{B642E54F-198A-4496-A38A-11C2280FFFA0}" srcOrd="0" destOrd="0" presId="urn:microsoft.com/office/officeart/2008/layout/LinedList"/>
    <dgm:cxn modelId="{81D8A78A-ED10-4ADE-92C4-1028B61E8C19}" srcId="{9A7581BF-FEEE-423E-B9C5-F8A9AC49A420}" destId="{118338FC-EE11-4CB2-AE8F-C4AECF846C33}" srcOrd="0" destOrd="0" parTransId="{94E8DE26-C1C1-4641-B6BB-34E77BB17C55}" sibTransId="{27EAB7FC-3714-49CE-92AE-A28608F99A00}"/>
    <dgm:cxn modelId="{B1D20D8B-BF08-4E29-8AC1-F119DD747C8E}" type="presOf" srcId="{F1AB0290-E5D6-4839-B40E-D4C4C8FC57B9}" destId="{E564C04F-F4E0-4806-8DA1-3ACFBDB0AE1D}" srcOrd="0" destOrd="0" presId="urn:microsoft.com/office/officeart/2008/layout/LinedList"/>
    <dgm:cxn modelId="{3AC1A458-532D-4ACC-8CA3-56E95A577933}" type="presOf" srcId="{9A7581BF-FEEE-423E-B9C5-F8A9AC49A420}" destId="{0BFE2459-BBE1-493B-BC21-A4C68DFE5F8D}" srcOrd="0" destOrd="0" presId="urn:microsoft.com/office/officeart/2008/layout/LinedList"/>
    <dgm:cxn modelId="{1FCCCBDD-9DE5-46CF-8C03-1901EF51E2D8}" srcId="{F5887B7A-98D2-4754-A04F-A44FD8749B79}" destId="{9A7581BF-FEEE-423E-B9C5-F8A9AC49A420}" srcOrd="0" destOrd="0" parTransId="{7827ED2C-432F-4154-B999-5335A2526012}" sibTransId="{135520AE-BB73-43FD-A2B0-15B1C0033967}"/>
    <dgm:cxn modelId="{A3E7A2D3-8C85-41D0-80A9-249AF331567E}" type="presOf" srcId="{0C5F0174-83B6-4764-8A95-F0EA6D91478B}" destId="{98CCE3E1-6621-4836-8D6D-E85B306D236F}" srcOrd="0" destOrd="0" presId="urn:microsoft.com/office/officeart/2008/layout/LinedList"/>
    <dgm:cxn modelId="{6F9E6CFD-0566-4DA2-9BC3-4852C55B461B}" srcId="{9A7581BF-FEEE-423E-B9C5-F8A9AC49A420}" destId="{F1AB0290-E5D6-4839-B40E-D4C4C8FC57B9}" srcOrd="2" destOrd="0" parTransId="{61D1F1B0-A4DD-46FF-ACB8-F8355E9979FC}" sibTransId="{8B83951D-4B1A-4DEF-A060-05ED51D4CD3F}"/>
    <dgm:cxn modelId="{37DA9B92-9937-434A-9E53-34B062C48AE1}" srcId="{9A7581BF-FEEE-423E-B9C5-F8A9AC49A420}" destId="{0C5F0174-83B6-4764-8A95-F0EA6D91478B}" srcOrd="1" destOrd="0" parTransId="{9238AB6A-E3DF-4340-BAC4-F41BA72D5FB6}" sibTransId="{A3BD1554-0BE9-4A60-B1A3-81414E8CC84F}"/>
    <dgm:cxn modelId="{269FE1D4-5A24-4287-8F93-E0F015D14598}" type="presOf" srcId="{F5887B7A-98D2-4754-A04F-A44FD8749B79}" destId="{113A8852-DD38-4460-BF65-A1A1424FF326}" srcOrd="0" destOrd="0" presId="urn:microsoft.com/office/officeart/2008/layout/LinedList"/>
    <dgm:cxn modelId="{F8942490-C93F-48D3-B982-EEA3CC1900EC}" type="presOf" srcId="{4AB512EE-3D84-4482-B605-2DFEF3EE8F47}" destId="{3E46DB87-970F-4C39-B36F-23E82BA8A4DF}" srcOrd="0" destOrd="0" presId="urn:microsoft.com/office/officeart/2008/layout/LinedList"/>
    <dgm:cxn modelId="{4819A226-4432-4E43-B01F-CA1B22DC8037}" type="presParOf" srcId="{113A8852-DD38-4460-BF65-A1A1424FF326}" destId="{C7AE5E00-4E19-4391-8DDB-2BC9825C3597}" srcOrd="0" destOrd="0" presId="urn:microsoft.com/office/officeart/2008/layout/LinedList"/>
    <dgm:cxn modelId="{E887F1CF-BA3F-4758-947A-89BDF0E2985E}" type="presParOf" srcId="{113A8852-DD38-4460-BF65-A1A1424FF326}" destId="{1344FEA1-5A60-4218-A805-2695AA43CF67}" srcOrd="1" destOrd="0" presId="urn:microsoft.com/office/officeart/2008/layout/LinedList"/>
    <dgm:cxn modelId="{0FD27CA7-9E3F-4A66-A3EC-A603A4FC8854}" type="presParOf" srcId="{1344FEA1-5A60-4218-A805-2695AA43CF67}" destId="{0BFE2459-BBE1-493B-BC21-A4C68DFE5F8D}" srcOrd="0" destOrd="0" presId="urn:microsoft.com/office/officeart/2008/layout/LinedList"/>
    <dgm:cxn modelId="{1C81A73B-E4F0-4500-AD55-25FDD70772E2}" type="presParOf" srcId="{1344FEA1-5A60-4218-A805-2695AA43CF67}" destId="{84148BFA-72C0-4FD0-947E-FE61101601C5}" srcOrd="1" destOrd="0" presId="urn:microsoft.com/office/officeart/2008/layout/LinedList"/>
    <dgm:cxn modelId="{04E93E2D-0186-4642-AAF3-F03F03A76914}" type="presParOf" srcId="{84148BFA-72C0-4FD0-947E-FE61101601C5}" destId="{ADE9D6D9-9B32-4A67-A094-4297A7F655D5}" srcOrd="0" destOrd="0" presId="urn:microsoft.com/office/officeart/2008/layout/LinedList"/>
    <dgm:cxn modelId="{236C3915-63B7-4A00-AED5-B9B73FE4AA16}" type="presParOf" srcId="{84148BFA-72C0-4FD0-947E-FE61101601C5}" destId="{323E7113-F118-4E8C-A7B5-76581E2A39D4}" srcOrd="1" destOrd="0" presId="urn:microsoft.com/office/officeart/2008/layout/LinedList"/>
    <dgm:cxn modelId="{BF47CDBF-E0DA-435E-A539-CF5BFDD0C435}" type="presParOf" srcId="{323E7113-F118-4E8C-A7B5-76581E2A39D4}" destId="{CB239EE3-F602-42B7-9C99-CEF43C308055}" srcOrd="0" destOrd="0" presId="urn:microsoft.com/office/officeart/2008/layout/LinedList"/>
    <dgm:cxn modelId="{EDC39322-6559-49E5-A412-CB1F95CD1495}" type="presParOf" srcId="{323E7113-F118-4E8C-A7B5-76581E2A39D4}" destId="{B642E54F-198A-4496-A38A-11C2280FFFA0}" srcOrd="1" destOrd="0" presId="urn:microsoft.com/office/officeart/2008/layout/LinedList"/>
    <dgm:cxn modelId="{C987267B-0185-4C3B-8A16-6CA061A2DF25}" type="presParOf" srcId="{323E7113-F118-4E8C-A7B5-76581E2A39D4}" destId="{DABD9BC7-BF36-4D69-A252-BD785E44D761}" srcOrd="2" destOrd="0" presId="urn:microsoft.com/office/officeart/2008/layout/LinedList"/>
    <dgm:cxn modelId="{1D8DE0C7-C593-4991-BB02-C0BFACFC05EA}" type="presParOf" srcId="{84148BFA-72C0-4FD0-947E-FE61101601C5}" destId="{1893AB26-A055-44C0-8AAC-7F1A392A9701}" srcOrd="2" destOrd="0" presId="urn:microsoft.com/office/officeart/2008/layout/LinedList"/>
    <dgm:cxn modelId="{988D1D2A-6D6E-4A6E-A4DC-355B7B167365}" type="presParOf" srcId="{84148BFA-72C0-4FD0-947E-FE61101601C5}" destId="{E2AD55E7-D18B-4FB1-A22A-EA689354CF8D}" srcOrd="3" destOrd="0" presId="urn:microsoft.com/office/officeart/2008/layout/LinedList"/>
    <dgm:cxn modelId="{18E9AF6E-9C7A-4100-857B-D2F8AB116745}" type="presParOf" srcId="{84148BFA-72C0-4FD0-947E-FE61101601C5}" destId="{425BFFE3-5D41-4353-A3B0-E2EF1E586B14}" srcOrd="4" destOrd="0" presId="urn:microsoft.com/office/officeart/2008/layout/LinedList"/>
    <dgm:cxn modelId="{C6592AA5-3B6A-4844-A7BD-32332A475DDB}" type="presParOf" srcId="{425BFFE3-5D41-4353-A3B0-E2EF1E586B14}" destId="{6BC92E77-050E-415C-B2F2-A1036B77E94F}" srcOrd="0" destOrd="0" presId="urn:microsoft.com/office/officeart/2008/layout/LinedList"/>
    <dgm:cxn modelId="{62042B88-9AC0-4ACD-B8F4-4A5A5E2B9969}" type="presParOf" srcId="{425BFFE3-5D41-4353-A3B0-E2EF1E586B14}" destId="{98CCE3E1-6621-4836-8D6D-E85B306D236F}" srcOrd="1" destOrd="0" presId="urn:microsoft.com/office/officeart/2008/layout/LinedList"/>
    <dgm:cxn modelId="{6C0963BB-BCDC-4A64-9B14-C1D6194A60EE}" type="presParOf" srcId="{425BFFE3-5D41-4353-A3B0-E2EF1E586B14}" destId="{2CE87098-072F-49F8-BBD8-C2194FD2E00D}" srcOrd="2" destOrd="0" presId="urn:microsoft.com/office/officeart/2008/layout/LinedList"/>
    <dgm:cxn modelId="{05E4FF51-80D2-4097-A074-A0F9A5FC5ED8}" type="presParOf" srcId="{84148BFA-72C0-4FD0-947E-FE61101601C5}" destId="{2D1A7155-1B26-44EC-A1D2-A01DD9256296}" srcOrd="5" destOrd="0" presId="urn:microsoft.com/office/officeart/2008/layout/LinedList"/>
    <dgm:cxn modelId="{F68232DB-FE1B-44DB-9AD7-ACADB59CA53D}" type="presParOf" srcId="{84148BFA-72C0-4FD0-947E-FE61101601C5}" destId="{C1EAABFF-5B14-4755-B68E-8882B48445FF}" srcOrd="6" destOrd="0" presId="urn:microsoft.com/office/officeart/2008/layout/LinedList"/>
    <dgm:cxn modelId="{7BB03622-B035-4AE3-AC1D-DC574FFEE0EA}" type="presParOf" srcId="{84148BFA-72C0-4FD0-947E-FE61101601C5}" destId="{57CD8D7C-809C-443F-9C89-069C72DA5DAD}" srcOrd="7" destOrd="0" presId="urn:microsoft.com/office/officeart/2008/layout/LinedList"/>
    <dgm:cxn modelId="{A0D48BC4-8074-4C38-BFF3-66F21C8D975C}" type="presParOf" srcId="{57CD8D7C-809C-443F-9C89-069C72DA5DAD}" destId="{4B3217F9-B4C6-4234-A1AF-37AA0C6FFC42}" srcOrd="0" destOrd="0" presId="urn:microsoft.com/office/officeart/2008/layout/LinedList"/>
    <dgm:cxn modelId="{BCBD1556-0CE9-45ED-9948-FA4D0F0D4209}" type="presParOf" srcId="{57CD8D7C-809C-443F-9C89-069C72DA5DAD}" destId="{E564C04F-F4E0-4806-8DA1-3ACFBDB0AE1D}" srcOrd="1" destOrd="0" presId="urn:microsoft.com/office/officeart/2008/layout/LinedList"/>
    <dgm:cxn modelId="{B48A8000-F594-492E-97D5-02C6BD8B6E36}" type="presParOf" srcId="{57CD8D7C-809C-443F-9C89-069C72DA5DAD}" destId="{FCB85AFF-E4F3-4864-AEA8-C5AD740E2A45}" srcOrd="2" destOrd="0" presId="urn:microsoft.com/office/officeart/2008/layout/LinedList"/>
    <dgm:cxn modelId="{51A77E68-01E5-4423-AFEB-4894A9F242AE}" type="presParOf" srcId="{84148BFA-72C0-4FD0-947E-FE61101601C5}" destId="{80CF4F90-3EA1-4CF9-B527-72CFC21F27E5}" srcOrd="8" destOrd="0" presId="urn:microsoft.com/office/officeart/2008/layout/LinedList"/>
    <dgm:cxn modelId="{40208305-9950-41C3-92A9-C516C8AF1F7A}" type="presParOf" srcId="{84148BFA-72C0-4FD0-947E-FE61101601C5}" destId="{664C54F0-5E2E-4E3C-A571-09F4B10CCA41}" srcOrd="9" destOrd="0" presId="urn:microsoft.com/office/officeart/2008/layout/LinedList"/>
    <dgm:cxn modelId="{8863FB48-C565-452A-BD1C-1C3FF87FEB9E}" type="presParOf" srcId="{84148BFA-72C0-4FD0-947E-FE61101601C5}" destId="{AE5A8C87-10B7-46FC-AF02-FA9B0CF09D76}" srcOrd="10" destOrd="0" presId="urn:microsoft.com/office/officeart/2008/layout/LinedList"/>
    <dgm:cxn modelId="{838C3F9E-4E6B-4F2E-8327-DC3822E839C2}" type="presParOf" srcId="{AE5A8C87-10B7-46FC-AF02-FA9B0CF09D76}" destId="{06265906-E3AE-465F-9375-B322B66E06BC}" srcOrd="0" destOrd="0" presId="urn:microsoft.com/office/officeart/2008/layout/LinedList"/>
    <dgm:cxn modelId="{6F6C05FD-D19E-45B6-86DA-98D0238EA905}" type="presParOf" srcId="{AE5A8C87-10B7-46FC-AF02-FA9B0CF09D76}" destId="{3E46DB87-970F-4C39-B36F-23E82BA8A4DF}" srcOrd="1" destOrd="0" presId="urn:microsoft.com/office/officeart/2008/layout/LinedList"/>
    <dgm:cxn modelId="{4696D133-2B92-43C3-A0ED-F9E95FC7FF55}" type="presParOf" srcId="{AE5A8C87-10B7-46FC-AF02-FA9B0CF09D76}" destId="{04D76414-4966-47EF-9870-0EC03A7F68A9}" srcOrd="2" destOrd="0" presId="urn:microsoft.com/office/officeart/2008/layout/LinedList"/>
    <dgm:cxn modelId="{5844BDB1-8769-4E8D-ADF1-5C38F3295969}" type="presParOf" srcId="{84148BFA-72C0-4FD0-947E-FE61101601C5}" destId="{ACF05D08-DCF1-49DE-9C99-CCC547E67935}" srcOrd="11" destOrd="0" presId="urn:microsoft.com/office/officeart/2008/layout/LinedList"/>
    <dgm:cxn modelId="{C36BB29B-4897-44F9-A3C0-FCE18E78E98D}" type="presParOf" srcId="{84148BFA-72C0-4FD0-947E-FE61101601C5}" destId="{4EFC3B71-421E-4E40-B097-74059E9A500B}" srcOrd="12" destOrd="0" presId="urn:microsoft.com/office/officeart/2008/layout/Lin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618B9D-6B2D-42FD-BB4C-046DCBC6674B}" type="doc">
      <dgm:prSet loTypeId="urn:microsoft.com/office/officeart/2005/8/layout/hierarchy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A0109EC-33FD-4307-B2DC-0A2236924102}">
      <dgm:prSet phldrT="[Текст]"/>
      <dgm:spPr/>
      <dgm:t>
        <a:bodyPr/>
        <a:lstStyle/>
        <a:p>
          <a:r>
            <a:rPr lang="ru-RU" dirty="0" smtClean="0"/>
            <a:t>Резервные сроки</a:t>
          </a:r>
          <a:endParaRPr lang="ru-RU" dirty="0"/>
        </a:p>
      </dgm:t>
    </dgm:pt>
    <dgm:pt modelId="{C57452B7-9E42-46AC-813F-C8CA0A152A94}" type="parTrans" cxnId="{6C429321-C9CA-4204-B195-479A88F60E0F}">
      <dgm:prSet/>
      <dgm:spPr/>
      <dgm:t>
        <a:bodyPr/>
        <a:lstStyle/>
        <a:p>
          <a:endParaRPr lang="ru-RU"/>
        </a:p>
      </dgm:t>
    </dgm:pt>
    <dgm:pt modelId="{920D85D8-8F35-4EF0-B76D-D5934A32641A}" type="sibTrans" cxnId="{6C429321-C9CA-4204-B195-479A88F60E0F}">
      <dgm:prSet/>
      <dgm:spPr/>
      <dgm:t>
        <a:bodyPr/>
        <a:lstStyle/>
        <a:p>
          <a:endParaRPr lang="ru-RU"/>
        </a:p>
      </dgm:t>
    </dgm:pt>
    <dgm:pt modelId="{1ACF424B-D1E7-401D-A883-28D678E83911}">
      <dgm:prSet phldrT="[Текст]"/>
      <dgm:spPr/>
      <dgm:t>
        <a:bodyPr/>
        <a:lstStyle/>
        <a:p>
          <a:r>
            <a:rPr lang="ru-RU" dirty="0" smtClean="0"/>
            <a:t>01.02.2023</a:t>
          </a:r>
          <a:endParaRPr lang="ru-RU" dirty="0"/>
        </a:p>
      </dgm:t>
    </dgm:pt>
    <dgm:pt modelId="{67A742FA-0BF2-4F17-B474-69C2E657E51A}" type="parTrans" cxnId="{CBA7DBF4-A0CC-4956-A881-3A4E6D99C030}">
      <dgm:prSet/>
      <dgm:spPr/>
      <dgm:t>
        <a:bodyPr/>
        <a:lstStyle/>
        <a:p>
          <a:endParaRPr lang="ru-RU"/>
        </a:p>
      </dgm:t>
    </dgm:pt>
    <dgm:pt modelId="{51E97611-A438-46C2-95B4-F91DBB41842D}" type="sibTrans" cxnId="{CBA7DBF4-A0CC-4956-A881-3A4E6D99C030}">
      <dgm:prSet/>
      <dgm:spPr/>
      <dgm:t>
        <a:bodyPr/>
        <a:lstStyle/>
        <a:p>
          <a:endParaRPr lang="ru-RU"/>
        </a:p>
      </dgm:t>
    </dgm:pt>
    <dgm:pt modelId="{7AB7082A-4D23-430D-8447-C7CD473A487F}">
      <dgm:prSet phldrT="[Текст]"/>
      <dgm:spPr/>
      <dgm:t>
        <a:bodyPr/>
        <a:lstStyle/>
        <a:p>
          <a:r>
            <a:rPr lang="ru-RU" dirty="0" smtClean="0"/>
            <a:t>03.05.2023</a:t>
          </a:r>
          <a:endParaRPr lang="ru-RU" dirty="0"/>
        </a:p>
      </dgm:t>
    </dgm:pt>
    <dgm:pt modelId="{4B216674-52ED-4E56-88C6-C1E3573EB345}" type="parTrans" cxnId="{B98BCE32-04D3-4A5D-8372-84369E8CD1CC}">
      <dgm:prSet/>
      <dgm:spPr/>
      <dgm:t>
        <a:bodyPr/>
        <a:lstStyle/>
        <a:p>
          <a:endParaRPr lang="ru-RU"/>
        </a:p>
      </dgm:t>
    </dgm:pt>
    <dgm:pt modelId="{88B5DA99-5876-418B-AE12-0461E62B197F}" type="sibTrans" cxnId="{B98BCE32-04D3-4A5D-8372-84369E8CD1CC}">
      <dgm:prSet/>
      <dgm:spPr/>
      <dgm:t>
        <a:bodyPr/>
        <a:lstStyle/>
        <a:p>
          <a:endParaRPr lang="ru-RU"/>
        </a:p>
      </dgm:t>
    </dgm:pt>
    <dgm:pt modelId="{3CEB4A14-3E2F-4E1E-A26A-F427EB0419CF}" type="pres">
      <dgm:prSet presAssocID="{4A618B9D-6B2D-42FD-BB4C-046DCBC6674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8F4F40-117E-4980-9197-87A1AE2F6881}" type="pres">
      <dgm:prSet presAssocID="{AA0109EC-33FD-4307-B2DC-0A2236924102}" presName="vertOne" presStyleCnt="0"/>
      <dgm:spPr/>
    </dgm:pt>
    <dgm:pt modelId="{41FF91FB-37E5-4D83-983D-13104B546EB4}" type="pres">
      <dgm:prSet presAssocID="{AA0109EC-33FD-4307-B2DC-0A223692410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D731C2-04B0-4393-BBBA-C80FE4BD22A5}" type="pres">
      <dgm:prSet presAssocID="{AA0109EC-33FD-4307-B2DC-0A2236924102}" presName="parTransOne" presStyleCnt="0"/>
      <dgm:spPr/>
    </dgm:pt>
    <dgm:pt modelId="{1B4A3D93-DB68-45D4-9404-8894944D9410}" type="pres">
      <dgm:prSet presAssocID="{AA0109EC-33FD-4307-B2DC-0A2236924102}" presName="horzOne" presStyleCnt="0"/>
      <dgm:spPr/>
    </dgm:pt>
    <dgm:pt modelId="{D4F2846A-3010-4886-BFEC-7B5B8E98DF52}" type="pres">
      <dgm:prSet presAssocID="{1ACF424B-D1E7-401D-A883-28D678E83911}" presName="vertTwo" presStyleCnt="0"/>
      <dgm:spPr/>
    </dgm:pt>
    <dgm:pt modelId="{CA493824-2FC7-46E9-B32F-5D409B4F1F06}" type="pres">
      <dgm:prSet presAssocID="{1ACF424B-D1E7-401D-A883-28D678E8391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236D39-BAE9-4A92-9A7D-E4AB43C676D5}" type="pres">
      <dgm:prSet presAssocID="{1ACF424B-D1E7-401D-A883-28D678E83911}" presName="horzTwo" presStyleCnt="0"/>
      <dgm:spPr/>
    </dgm:pt>
    <dgm:pt modelId="{A4B0D643-AA1F-4C05-85C9-3A7542AF5889}" type="pres">
      <dgm:prSet presAssocID="{51E97611-A438-46C2-95B4-F91DBB41842D}" presName="sibSpaceTwo" presStyleCnt="0"/>
      <dgm:spPr/>
    </dgm:pt>
    <dgm:pt modelId="{B0C108A5-2153-4529-8E4C-35290B845D76}" type="pres">
      <dgm:prSet presAssocID="{7AB7082A-4D23-430D-8447-C7CD473A487F}" presName="vertTwo" presStyleCnt="0"/>
      <dgm:spPr/>
    </dgm:pt>
    <dgm:pt modelId="{C11A69BD-3BEC-46FE-8E99-E710D4CC4FE2}" type="pres">
      <dgm:prSet presAssocID="{7AB7082A-4D23-430D-8447-C7CD473A487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D8BD40-D8C2-4186-BD1D-1EDFB82F77B0}" type="pres">
      <dgm:prSet presAssocID="{7AB7082A-4D23-430D-8447-C7CD473A487F}" presName="horzTwo" presStyleCnt="0"/>
      <dgm:spPr/>
    </dgm:pt>
  </dgm:ptLst>
  <dgm:cxnLst>
    <dgm:cxn modelId="{CA707B27-518C-4940-A71F-97B645ED2FD1}" type="presOf" srcId="{4A618B9D-6B2D-42FD-BB4C-046DCBC6674B}" destId="{3CEB4A14-3E2F-4E1E-A26A-F427EB0419CF}" srcOrd="0" destOrd="0" presId="urn:microsoft.com/office/officeart/2005/8/layout/hierarchy4"/>
    <dgm:cxn modelId="{B98BCE32-04D3-4A5D-8372-84369E8CD1CC}" srcId="{AA0109EC-33FD-4307-B2DC-0A2236924102}" destId="{7AB7082A-4D23-430D-8447-C7CD473A487F}" srcOrd="1" destOrd="0" parTransId="{4B216674-52ED-4E56-88C6-C1E3573EB345}" sibTransId="{88B5DA99-5876-418B-AE12-0461E62B197F}"/>
    <dgm:cxn modelId="{CBA7DBF4-A0CC-4956-A881-3A4E6D99C030}" srcId="{AA0109EC-33FD-4307-B2DC-0A2236924102}" destId="{1ACF424B-D1E7-401D-A883-28D678E83911}" srcOrd="0" destOrd="0" parTransId="{67A742FA-0BF2-4F17-B474-69C2E657E51A}" sibTransId="{51E97611-A438-46C2-95B4-F91DBB41842D}"/>
    <dgm:cxn modelId="{6D6CE267-44B8-4390-9B6D-571D0FCAB82B}" type="presOf" srcId="{AA0109EC-33FD-4307-B2DC-0A2236924102}" destId="{41FF91FB-37E5-4D83-983D-13104B546EB4}" srcOrd="0" destOrd="0" presId="urn:microsoft.com/office/officeart/2005/8/layout/hierarchy4"/>
    <dgm:cxn modelId="{E89CEF6D-AD8C-4296-9759-8E72FBC9E112}" type="presOf" srcId="{1ACF424B-D1E7-401D-A883-28D678E83911}" destId="{CA493824-2FC7-46E9-B32F-5D409B4F1F06}" srcOrd="0" destOrd="0" presId="urn:microsoft.com/office/officeart/2005/8/layout/hierarchy4"/>
    <dgm:cxn modelId="{5F87F86C-AC79-4EFA-9E6A-FF170C04C571}" type="presOf" srcId="{7AB7082A-4D23-430D-8447-C7CD473A487F}" destId="{C11A69BD-3BEC-46FE-8E99-E710D4CC4FE2}" srcOrd="0" destOrd="0" presId="urn:microsoft.com/office/officeart/2005/8/layout/hierarchy4"/>
    <dgm:cxn modelId="{6C429321-C9CA-4204-B195-479A88F60E0F}" srcId="{4A618B9D-6B2D-42FD-BB4C-046DCBC6674B}" destId="{AA0109EC-33FD-4307-B2DC-0A2236924102}" srcOrd="0" destOrd="0" parTransId="{C57452B7-9E42-46AC-813F-C8CA0A152A94}" sibTransId="{920D85D8-8F35-4EF0-B76D-D5934A32641A}"/>
    <dgm:cxn modelId="{758AB1B4-2EDB-44E9-8FCE-363A93224E0E}" type="presParOf" srcId="{3CEB4A14-3E2F-4E1E-A26A-F427EB0419CF}" destId="{D08F4F40-117E-4980-9197-87A1AE2F6881}" srcOrd="0" destOrd="0" presId="urn:microsoft.com/office/officeart/2005/8/layout/hierarchy4"/>
    <dgm:cxn modelId="{A152D793-3586-4046-B4E3-BD277DE9614E}" type="presParOf" srcId="{D08F4F40-117E-4980-9197-87A1AE2F6881}" destId="{41FF91FB-37E5-4D83-983D-13104B546EB4}" srcOrd="0" destOrd="0" presId="urn:microsoft.com/office/officeart/2005/8/layout/hierarchy4"/>
    <dgm:cxn modelId="{47224AC0-3700-40A8-9664-AF790DA3ADCF}" type="presParOf" srcId="{D08F4F40-117E-4980-9197-87A1AE2F6881}" destId="{B1D731C2-04B0-4393-BBBA-C80FE4BD22A5}" srcOrd="1" destOrd="0" presId="urn:microsoft.com/office/officeart/2005/8/layout/hierarchy4"/>
    <dgm:cxn modelId="{497EF633-8A10-49D9-9093-E337260CD8B4}" type="presParOf" srcId="{D08F4F40-117E-4980-9197-87A1AE2F6881}" destId="{1B4A3D93-DB68-45D4-9404-8894944D9410}" srcOrd="2" destOrd="0" presId="urn:microsoft.com/office/officeart/2005/8/layout/hierarchy4"/>
    <dgm:cxn modelId="{96E041C8-C3C5-43E9-BA96-3CC6A04B2FBD}" type="presParOf" srcId="{1B4A3D93-DB68-45D4-9404-8894944D9410}" destId="{D4F2846A-3010-4886-BFEC-7B5B8E98DF52}" srcOrd="0" destOrd="0" presId="urn:microsoft.com/office/officeart/2005/8/layout/hierarchy4"/>
    <dgm:cxn modelId="{0F0E74D8-8254-4C64-83E1-8AC8007D8032}" type="presParOf" srcId="{D4F2846A-3010-4886-BFEC-7B5B8E98DF52}" destId="{CA493824-2FC7-46E9-B32F-5D409B4F1F06}" srcOrd="0" destOrd="0" presId="urn:microsoft.com/office/officeart/2005/8/layout/hierarchy4"/>
    <dgm:cxn modelId="{40903096-B99E-40ED-B0E0-4E043DDC0A12}" type="presParOf" srcId="{D4F2846A-3010-4886-BFEC-7B5B8E98DF52}" destId="{14236D39-BAE9-4A92-9A7D-E4AB43C676D5}" srcOrd="1" destOrd="0" presId="urn:microsoft.com/office/officeart/2005/8/layout/hierarchy4"/>
    <dgm:cxn modelId="{230E8DF2-08C0-41DD-8842-D16B023DD529}" type="presParOf" srcId="{1B4A3D93-DB68-45D4-9404-8894944D9410}" destId="{A4B0D643-AA1F-4C05-85C9-3A7542AF5889}" srcOrd="1" destOrd="0" presId="urn:microsoft.com/office/officeart/2005/8/layout/hierarchy4"/>
    <dgm:cxn modelId="{B9B52301-E90D-4DCC-83C2-3C02AEA20B18}" type="presParOf" srcId="{1B4A3D93-DB68-45D4-9404-8894944D9410}" destId="{B0C108A5-2153-4529-8E4C-35290B845D76}" srcOrd="2" destOrd="0" presId="urn:microsoft.com/office/officeart/2005/8/layout/hierarchy4"/>
    <dgm:cxn modelId="{958BD4E6-348F-4AFC-99BC-5C59F2610A94}" type="presParOf" srcId="{B0C108A5-2153-4529-8E4C-35290B845D76}" destId="{C11A69BD-3BEC-46FE-8E99-E710D4CC4FE2}" srcOrd="0" destOrd="0" presId="urn:microsoft.com/office/officeart/2005/8/layout/hierarchy4"/>
    <dgm:cxn modelId="{CB40D282-98B2-4895-8ECB-8415F70DC808}" type="presParOf" srcId="{B0C108A5-2153-4529-8E4C-35290B845D76}" destId="{97D8BD40-D8C2-4186-BD1D-1EDFB82F77B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DDB29F1-4746-4748-8D30-9D3C722CF502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41B0617-0C07-4307-BB7A-A1E7EF3EB7B4}">
      <dgm:prSet phldrT="[Текст]"/>
      <dgm:spPr/>
      <dgm:t>
        <a:bodyPr/>
        <a:lstStyle/>
        <a:p>
          <a:r>
            <a:rPr lang="ru-RU" dirty="0" smtClean="0"/>
            <a:t>Удаленные участники</a:t>
          </a:r>
          <a:endParaRPr lang="ru-RU" dirty="0"/>
        </a:p>
      </dgm:t>
    </dgm:pt>
    <dgm:pt modelId="{422643CC-A789-4504-B196-2791BECDB973}" type="parTrans" cxnId="{6EB1CEEA-9A4C-478F-AF5D-2BF9C194ADE7}">
      <dgm:prSet/>
      <dgm:spPr/>
      <dgm:t>
        <a:bodyPr/>
        <a:lstStyle/>
        <a:p>
          <a:endParaRPr lang="ru-RU"/>
        </a:p>
      </dgm:t>
    </dgm:pt>
    <dgm:pt modelId="{C145AAEE-782D-4955-983F-F027D5363881}" type="sibTrans" cxnId="{6EB1CEEA-9A4C-478F-AF5D-2BF9C194ADE7}">
      <dgm:prSet/>
      <dgm:spPr/>
      <dgm:t>
        <a:bodyPr/>
        <a:lstStyle/>
        <a:p>
          <a:endParaRPr lang="ru-RU"/>
        </a:p>
      </dgm:t>
    </dgm:pt>
    <dgm:pt modelId="{4E5BA11D-C01A-4BD1-9D9F-5339B7F2A506}">
      <dgm:prSet phldrT="[Текст]"/>
      <dgm:spPr/>
      <dgm:t>
        <a:bodyPr/>
        <a:lstStyle/>
        <a:p>
          <a:r>
            <a:rPr lang="ru-RU" dirty="0" smtClean="0"/>
            <a:t>Школа № 3 п. Хор района имени Лазо</a:t>
          </a:r>
          <a:endParaRPr lang="ru-RU" dirty="0"/>
        </a:p>
      </dgm:t>
    </dgm:pt>
    <dgm:pt modelId="{E1B8B4A7-8600-44BA-A6D8-76BA76AE1F5A}" type="parTrans" cxnId="{5EA0FBE4-0D15-4451-912F-5FD46749DF89}">
      <dgm:prSet/>
      <dgm:spPr/>
      <dgm:t>
        <a:bodyPr/>
        <a:lstStyle/>
        <a:p>
          <a:endParaRPr lang="ru-RU"/>
        </a:p>
      </dgm:t>
    </dgm:pt>
    <dgm:pt modelId="{B4919404-166B-4B0B-A659-56C7E44F145C}" type="sibTrans" cxnId="{5EA0FBE4-0D15-4451-912F-5FD46749DF89}">
      <dgm:prSet/>
      <dgm:spPr/>
      <dgm:t>
        <a:bodyPr/>
        <a:lstStyle/>
        <a:p>
          <a:endParaRPr lang="ru-RU"/>
        </a:p>
      </dgm:t>
    </dgm:pt>
    <dgm:pt modelId="{DD602417-4793-4166-9169-62900EFBDDC5}">
      <dgm:prSet phldrT="[Текст]"/>
      <dgm:spPr/>
      <dgm:t>
        <a:bodyPr/>
        <a:lstStyle/>
        <a:p>
          <a:r>
            <a:rPr lang="ru-RU" dirty="0" smtClean="0"/>
            <a:t>Школа с. Булава </a:t>
          </a:r>
          <a:r>
            <a:rPr lang="ru-RU" dirty="0" err="1" smtClean="0"/>
            <a:t>Ульчского</a:t>
          </a:r>
          <a:r>
            <a:rPr lang="ru-RU" dirty="0" smtClean="0"/>
            <a:t> района</a:t>
          </a:r>
          <a:endParaRPr lang="ru-RU" dirty="0"/>
        </a:p>
      </dgm:t>
    </dgm:pt>
    <dgm:pt modelId="{9E237CFA-D538-4741-ABBC-10439B908DF5}" type="parTrans" cxnId="{8E3CB1E2-E5A1-4B84-BB7F-725EFAE2D58B}">
      <dgm:prSet/>
      <dgm:spPr/>
      <dgm:t>
        <a:bodyPr/>
        <a:lstStyle/>
        <a:p>
          <a:endParaRPr lang="ru-RU"/>
        </a:p>
      </dgm:t>
    </dgm:pt>
    <dgm:pt modelId="{7E797A64-CCE9-475F-B3A4-2C4DFA31162F}" type="sibTrans" cxnId="{8E3CB1E2-E5A1-4B84-BB7F-725EFAE2D58B}">
      <dgm:prSet/>
      <dgm:spPr/>
      <dgm:t>
        <a:bodyPr/>
        <a:lstStyle/>
        <a:p>
          <a:endParaRPr lang="ru-RU"/>
        </a:p>
      </dgm:t>
    </dgm:pt>
    <dgm:pt modelId="{903F9E18-5C02-4235-B25C-689B353C16AB}" type="pres">
      <dgm:prSet presAssocID="{9DDB29F1-4746-4748-8D30-9D3C722CF50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C811AE-7F68-4805-95E1-AF49327EB88D}" type="pres">
      <dgm:prSet presAssocID="{841B0617-0C07-4307-BB7A-A1E7EF3EB7B4}" presName="parentLin" presStyleCnt="0"/>
      <dgm:spPr/>
    </dgm:pt>
    <dgm:pt modelId="{84682580-8884-42C3-AF8E-40B3EE493AD7}" type="pres">
      <dgm:prSet presAssocID="{841B0617-0C07-4307-BB7A-A1E7EF3EB7B4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4FB87215-6EEB-4C83-A8D3-7E130F64E089}" type="pres">
      <dgm:prSet presAssocID="{841B0617-0C07-4307-BB7A-A1E7EF3EB7B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F0A22-7700-496E-8FD5-EB52F3B2C76A}" type="pres">
      <dgm:prSet presAssocID="{841B0617-0C07-4307-BB7A-A1E7EF3EB7B4}" presName="negativeSpace" presStyleCnt="0"/>
      <dgm:spPr/>
    </dgm:pt>
    <dgm:pt modelId="{A8F0E17D-7CF2-4492-98CD-D3CCE869EACE}" type="pres">
      <dgm:prSet presAssocID="{841B0617-0C07-4307-BB7A-A1E7EF3EB7B4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883AE0-C941-4000-8294-35BACEEDC42A}" type="presOf" srcId="{841B0617-0C07-4307-BB7A-A1E7EF3EB7B4}" destId="{84682580-8884-42C3-AF8E-40B3EE493AD7}" srcOrd="0" destOrd="0" presId="urn:microsoft.com/office/officeart/2005/8/layout/list1"/>
    <dgm:cxn modelId="{23CB4ADD-AE27-4443-832A-F4F88A40FAB1}" type="presOf" srcId="{9DDB29F1-4746-4748-8D30-9D3C722CF502}" destId="{903F9E18-5C02-4235-B25C-689B353C16AB}" srcOrd="0" destOrd="0" presId="urn:microsoft.com/office/officeart/2005/8/layout/list1"/>
    <dgm:cxn modelId="{6EB1CEEA-9A4C-478F-AF5D-2BF9C194ADE7}" srcId="{9DDB29F1-4746-4748-8D30-9D3C722CF502}" destId="{841B0617-0C07-4307-BB7A-A1E7EF3EB7B4}" srcOrd="0" destOrd="0" parTransId="{422643CC-A789-4504-B196-2791BECDB973}" sibTransId="{C145AAEE-782D-4955-983F-F027D5363881}"/>
    <dgm:cxn modelId="{775DA391-4BEC-463C-BF3A-490E14F77BA9}" type="presOf" srcId="{4E5BA11D-C01A-4BD1-9D9F-5339B7F2A506}" destId="{A8F0E17D-7CF2-4492-98CD-D3CCE869EACE}" srcOrd="0" destOrd="0" presId="urn:microsoft.com/office/officeart/2005/8/layout/list1"/>
    <dgm:cxn modelId="{169A9470-6385-4120-9C25-625AE29363D6}" type="presOf" srcId="{841B0617-0C07-4307-BB7A-A1E7EF3EB7B4}" destId="{4FB87215-6EEB-4C83-A8D3-7E130F64E089}" srcOrd="1" destOrd="0" presId="urn:microsoft.com/office/officeart/2005/8/layout/list1"/>
    <dgm:cxn modelId="{5EA0FBE4-0D15-4451-912F-5FD46749DF89}" srcId="{841B0617-0C07-4307-BB7A-A1E7EF3EB7B4}" destId="{4E5BA11D-C01A-4BD1-9D9F-5339B7F2A506}" srcOrd="0" destOrd="0" parTransId="{E1B8B4A7-8600-44BA-A6D8-76BA76AE1F5A}" sibTransId="{B4919404-166B-4B0B-A659-56C7E44F145C}"/>
    <dgm:cxn modelId="{0BD72595-D992-4213-B6A4-6368ED6D96AD}" type="presOf" srcId="{DD602417-4793-4166-9169-62900EFBDDC5}" destId="{A8F0E17D-7CF2-4492-98CD-D3CCE869EACE}" srcOrd="0" destOrd="1" presId="urn:microsoft.com/office/officeart/2005/8/layout/list1"/>
    <dgm:cxn modelId="{8E3CB1E2-E5A1-4B84-BB7F-725EFAE2D58B}" srcId="{841B0617-0C07-4307-BB7A-A1E7EF3EB7B4}" destId="{DD602417-4793-4166-9169-62900EFBDDC5}" srcOrd="1" destOrd="0" parTransId="{9E237CFA-D538-4741-ABBC-10439B908DF5}" sibTransId="{7E797A64-CCE9-475F-B3A4-2C4DFA31162F}"/>
    <dgm:cxn modelId="{0EE7DA3E-818B-441F-ABFE-17A77F915137}" type="presParOf" srcId="{903F9E18-5C02-4235-B25C-689B353C16AB}" destId="{FAC811AE-7F68-4805-95E1-AF49327EB88D}" srcOrd="0" destOrd="0" presId="urn:microsoft.com/office/officeart/2005/8/layout/list1"/>
    <dgm:cxn modelId="{42725850-6AC7-48EB-BA0F-03E18BDB3AC7}" type="presParOf" srcId="{FAC811AE-7F68-4805-95E1-AF49327EB88D}" destId="{84682580-8884-42C3-AF8E-40B3EE493AD7}" srcOrd="0" destOrd="0" presId="urn:microsoft.com/office/officeart/2005/8/layout/list1"/>
    <dgm:cxn modelId="{223EF4B1-0018-48E4-8164-5F15FA969FD4}" type="presParOf" srcId="{FAC811AE-7F68-4805-95E1-AF49327EB88D}" destId="{4FB87215-6EEB-4C83-A8D3-7E130F64E089}" srcOrd="1" destOrd="0" presId="urn:microsoft.com/office/officeart/2005/8/layout/list1"/>
    <dgm:cxn modelId="{6BF6A8CE-1D8B-4310-AED6-6519D2DBD4FF}" type="presParOf" srcId="{903F9E18-5C02-4235-B25C-689B353C16AB}" destId="{339F0A22-7700-496E-8FD5-EB52F3B2C76A}" srcOrd="1" destOrd="0" presId="urn:microsoft.com/office/officeart/2005/8/layout/list1"/>
    <dgm:cxn modelId="{84993B5F-F1FE-4A91-B3B9-7FFD67EA56A3}" type="presParOf" srcId="{903F9E18-5C02-4235-B25C-689B353C16AB}" destId="{A8F0E17D-7CF2-4492-98CD-D3CCE869EAC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6D672-6DE2-411C-BD34-A4B14EE018A1}">
      <dsp:nvSpPr>
        <dsp:cNvPr id="0" name=""/>
        <dsp:cNvSpPr/>
      </dsp:nvSpPr>
      <dsp:spPr>
        <a:xfrm rot="5400000">
          <a:off x="4399765" y="-1877976"/>
          <a:ext cx="493967" cy="437341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До 16 декабря 2022 г.</a:t>
          </a:r>
          <a:endParaRPr lang="ru-RU" sz="2600" kern="1200" dirty="0"/>
        </a:p>
      </dsp:txBody>
      <dsp:txXfrm rot="-5400000">
        <a:off x="2460044" y="85858"/>
        <a:ext cx="4349298" cy="445741"/>
      </dsp:txXfrm>
    </dsp:sp>
    <dsp:sp modelId="{1E91F39B-79E3-415B-BBAF-F59637233492}">
      <dsp:nvSpPr>
        <dsp:cNvPr id="0" name=""/>
        <dsp:cNvSpPr/>
      </dsp:nvSpPr>
      <dsp:spPr>
        <a:xfrm>
          <a:off x="0" y="0"/>
          <a:ext cx="2460043" cy="6174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Ходатайства в ГЭК</a:t>
          </a:r>
          <a:endParaRPr lang="ru-RU" sz="2500" kern="1200" dirty="0"/>
        </a:p>
      </dsp:txBody>
      <dsp:txXfrm>
        <a:off x="30142" y="30142"/>
        <a:ext cx="2399759" cy="5571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4F401-8B21-4BB5-83F1-2BA9B7A015DA}">
      <dsp:nvSpPr>
        <dsp:cNvPr id="0" name=""/>
        <dsp:cNvSpPr/>
      </dsp:nvSpPr>
      <dsp:spPr>
        <a:xfrm>
          <a:off x="0" y="135878"/>
          <a:ext cx="4795463" cy="316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Номер лицензии Л035-01286-27/</a:t>
          </a:r>
          <a:r>
            <a:rPr lang="ru-RU" sz="1400" kern="1200" dirty="0" err="1" smtClean="0"/>
            <a:t>xxxxxxxx</a:t>
          </a:r>
          <a:r>
            <a:rPr lang="ru-RU" sz="1400" kern="1200" dirty="0" smtClean="0"/>
            <a:t>:</a:t>
          </a:r>
          <a:endParaRPr lang="ru-RU" sz="1400" kern="1200" dirty="0"/>
        </a:p>
      </dsp:txBody>
      <dsp:txXfrm>
        <a:off x="0" y="135878"/>
        <a:ext cx="4795463" cy="316800"/>
      </dsp:txXfrm>
    </dsp:sp>
    <dsp:sp modelId="{D923129F-F7CB-4E6A-95DA-85CDC53780E7}">
      <dsp:nvSpPr>
        <dsp:cNvPr id="0" name=""/>
        <dsp:cNvSpPr/>
      </dsp:nvSpPr>
      <dsp:spPr>
        <a:xfrm>
          <a:off x="0" y="452678"/>
          <a:ext cx="4795463" cy="936045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035 – 3 цифры, определяющие код лицензируемого вида деятельности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01286 – 5 цифр, определяющих код лицензирующего органа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27 – 2 цифры, определяющие код региона по месту принятия решения о предоставлении лицензии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err="1" smtClean="0"/>
            <a:t>xxxxxxxx</a:t>
          </a:r>
          <a:r>
            <a:rPr lang="ru-RU" sz="1100" kern="1200" dirty="0" smtClean="0"/>
            <a:t> – 8 цифр, определяющих порядковый номер предоставленной лицензии</a:t>
          </a:r>
          <a:endParaRPr lang="ru-RU" sz="1100" kern="1200" dirty="0"/>
        </a:p>
      </dsp:txBody>
      <dsp:txXfrm>
        <a:off x="0" y="452678"/>
        <a:ext cx="4795463" cy="9360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9E7428-2911-4085-9429-51C788B4D35F}">
      <dsp:nvSpPr>
        <dsp:cNvPr id="0" name=""/>
        <dsp:cNvSpPr/>
      </dsp:nvSpPr>
      <dsp:spPr>
        <a:xfrm>
          <a:off x="0" y="184"/>
          <a:ext cx="4795463" cy="3765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Лицензия и аккредитация действуют бессрочно!</a:t>
          </a:r>
          <a:endParaRPr lang="ru-RU" sz="1800" kern="1200" dirty="0"/>
        </a:p>
      </dsp:txBody>
      <dsp:txXfrm>
        <a:off x="0" y="184"/>
        <a:ext cx="4795463" cy="3765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E1965-7BD4-4B77-AC34-27F1DFF6898C}">
      <dsp:nvSpPr>
        <dsp:cNvPr id="0" name=""/>
        <dsp:cNvSpPr/>
      </dsp:nvSpPr>
      <dsp:spPr>
        <a:xfrm>
          <a:off x="0" y="424056"/>
          <a:ext cx="10976572" cy="2338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904" tIns="562356" rIns="85190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полноту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достоверность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актуальность сведений</a:t>
          </a:r>
          <a:endParaRPr lang="ru-RU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своевременность их внесения</a:t>
          </a:r>
          <a:endParaRPr lang="ru-RU" sz="2700" kern="1200" dirty="0"/>
        </a:p>
      </dsp:txBody>
      <dsp:txXfrm>
        <a:off x="0" y="424056"/>
        <a:ext cx="10976572" cy="2338875"/>
      </dsp:txXfrm>
    </dsp:sp>
    <dsp:sp modelId="{581EDE29-7E9C-47DE-93F6-ACD2C166A53E}">
      <dsp:nvSpPr>
        <dsp:cNvPr id="0" name=""/>
        <dsp:cNvSpPr/>
      </dsp:nvSpPr>
      <dsp:spPr>
        <a:xfrm>
          <a:off x="548828" y="25536"/>
          <a:ext cx="7683600" cy="7970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422" tIns="0" rIns="29042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Поставщики </a:t>
          </a:r>
          <a:r>
            <a:rPr lang="ru-RU" sz="2700" kern="1200" dirty="0" smtClean="0"/>
            <a:t>несут ответственность за:</a:t>
          </a:r>
          <a:endParaRPr lang="ru-RU" sz="2700" kern="1200" dirty="0"/>
        </a:p>
      </dsp:txBody>
      <dsp:txXfrm>
        <a:off x="587736" y="64444"/>
        <a:ext cx="7605784" cy="7192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87915-FD31-42C7-82DF-B3F087B2D28B}">
      <dsp:nvSpPr>
        <dsp:cNvPr id="0" name=""/>
        <dsp:cNvSpPr/>
      </dsp:nvSpPr>
      <dsp:spPr>
        <a:xfrm>
          <a:off x="0" y="0"/>
          <a:ext cx="109765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94CCB-2A9B-4531-9EFA-73D560798000}">
      <dsp:nvSpPr>
        <dsp:cNvPr id="0" name=""/>
        <dsp:cNvSpPr/>
      </dsp:nvSpPr>
      <dsp:spPr>
        <a:xfrm>
          <a:off x="0" y="0"/>
          <a:ext cx="2195314" cy="2027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Поставщики информации</a:t>
          </a:r>
          <a:endParaRPr lang="ru-RU" sz="3100" kern="1200"/>
        </a:p>
      </dsp:txBody>
      <dsp:txXfrm>
        <a:off x="0" y="0"/>
        <a:ext cx="2195314" cy="2027976"/>
      </dsp:txXfrm>
    </dsp:sp>
    <dsp:sp modelId="{709144F8-5DA3-4295-9C69-77166EF9E216}">
      <dsp:nvSpPr>
        <dsp:cNvPr id="0" name=""/>
        <dsp:cNvSpPr/>
      </dsp:nvSpPr>
      <dsp:spPr>
        <a:xfrm>
          <a:off x="2359962" y="47134"/>
          <a:ext cx="8616609" cy="94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органы местного самоуправления, осуществляющие управление в сфере образования</a:t>
          </a:r>
          <a:endParaRPr lang="ru-RU" sz="2800" kern="1200" dirty="0"/>
        </a:p>
      </dsp:txBody>
      <dsp:txXfrm>
        <a:off x="2359962" y="47134"/>
        <a:ext cx="8616609" cy="942691"/>
      </dsp:txXfrm>
    </dsp:sp>
    <dsp:sp modelId="{E53A3F60-6FC9-48FD-9002-2969DB7A6AB1}">
      <dsp:nvSpPr>
        <dsp:cNvPr id="0" name=""/>
        <dsp:cNvSpPr/>
      </dsp:nvSpPr>
      <dsp:spPr>
        <a:xfrm>
          <a:off x="2195314" y="989826"/>
          <a:ext cx="87812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E5F041-4EBE-459B-AC29-F1D0EB1AF24C}">
      <dsp:nvSpPr>
        <dsp:cNvPr id="0" name=""/>
        <dsp:cNvSpPr/>
      </dsp:nvSpPr>
      <dsp:spPr>
        <a:xfrm>
          <a:off x="2359962" y="1036961"/>
          <a:ext cx="8616609" cy="942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образовательные организации</a:t>
          </a:r>
          <a:endParaRPr lang="ru-RU" sz="2800" kern="1200" dirty="0"/>
        </a:p>
      </dsp:txBody>
      <dsp:txXfrm>
        <a:off x="2359962" y="1036961"/>
        <a:ext cx="8616609" cy="942691"/>
      </dsp:txXfrm>
    </dsp:sp>
    <dsp:sp modelId="{B595C63C-7BF3-43FD-A928-CC0FDB51A27D}">
      <dsp:nvSpPr>
        <dsp:cNvPr id="0" name=""/>
        <dsp:cNvSpPr/>
      </dsp:nvSpPr>
      <dsp:spPr>
        <a:xfrm>
          <a:off x="2195314" y="1979653"/>
          <a:ext cx="87812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FE19-DEB3-44C1-A377-DB56A154A6F1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4AC28-12C2-46AE-B53A-53E1E7131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C0B5-0DFF-41B9-987A-BFABD0D25081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CEDA9-7F38-4AC8-8070-A7BA1602FA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3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Л035-01286-27/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xxxxxxxx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состоит из следующих частей: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035 – 3 цифры, определяющие код лицензируемого вида деятельности (образовательная);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01286 – 5 цифр, определяющих код лицензирующего органа (министерство образования и науки Хабаровского края);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 – 2 цифры, определяющие код региона по месту принятия решения 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 предоставлении лицензии (Хабаровский край);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xxxxxxxx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8 цифр, определяющих порядковый номер предоставленной лицензии.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19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89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DCEDA9-7F38-4AC8-8070-A7BA1602FA0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264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07727"/>
          </a:xfrm>
        </p:spPr>
        <p:txBody>
          <a:bodyPr anchor="b"/>
          <a:lstStyle>
            <a:lvl1pPr algn="ctr">
              <a:defRPr sz="6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4800" y="5274129"/>
            <a:ext cx="9144000" cy="96584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0" y="76150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 userDrawn="1"/>
        </p:nvCxnSpPr>
        <p:spPr>
          <a:xfrm>
            <a:off x="0" y="87788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511" y="99426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4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2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733" y="203200"/>
            <a:ext cx="11658600" cy="7831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marL="0" lvl="0" algn="ctr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0" y="1049375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0" y="1165754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3511" y="1282133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51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9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2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81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5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7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CBBB-DB40-4297-8B40-49CE3F8F0E70}" type="datetimeFigureOut">
              <a:rPr lang="ru-RU" smtClean="0"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228D-26ED-4D8D-8400-0EB2B0767B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75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diagramColors" Target="../diagrams/colors2.xml"/><Relationship Id="rId18" Type="http://schemas.openxmlformats.org/officeDocument/2006/relationships/diagramColors" Target="../diagrams/colors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QuickStyle" Target="../diagrams/quickStyle2.xml"/><Relationship Id="rId1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6" Type="http://schemas.openxmlformats.org/officeDocument/2006/relationships/diagramLayout" Target="../diagrams/layout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Layout" Target="../diagrams/layout2.xml"/><Relationship Id="rId5" Type="http://schemas.openxmlformats.org/officeDocument/2006/relationships/diagramQuickStyle" Target="../diagrams/quickStyle1.xml"/><Relationship Id="rId15" Type="http://schemas.openxmlformats.org/officeDocument/2006/relationships/diagramData" Target="../diagrams/data3.xml"/><Relationship Id="rId10" Type="http://schemas.openxmlformats.org/officeDocument/2006/relationships/diagramData" Target="../diagrams/data2.xml"/><Relationship Id="rId19" Type="http://schemas.microsoft.com/office/2007/relationships/diagramDrawing" Target="../diagrams/drawing3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Relationship Id="rId14" Type="http://schemas.microsoft.com/office/2007/relationships/diagramDrawing" Target="../diagrams/drawing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18" Type="http://schemas.openxmlformats.org/officeDocument/2006/relationships/diagramLayout" Target="../diagrams/layout9.xml"/><Relationship Id="rId3" Type="http://schemas.openxmlformats.org/officeDocument/2006/relationships/diagramLayout" Target="../diagrams/layout6.xml"/><Relationship Id="rId21" Type="http://schemas.microsoft.com/office/2007/relationships/diagramDrawing" Target="../diagrams/drawing9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17" Type="http://schemas.openxmlformats.org/officeDocument/2006/relationships/diagramData" Target="../diagrams/data9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20" Type="http://schemas.openxmlformats.org/officeDocument/2006/relationships/diagramColors" Target="../diagrams/colors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19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132" y="1355123"/>
            <a:ext cx="11809614" cy="309233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О текущих </a:t>
            </a:r>
            <a:r>
              <a:rPr lang="ru-RU" sz="4800" dirty="0">
                <a:latin typeface="Franklin Gothic Medium Cond" panose="020B0606030402020204" pitchFamily="34" charset="0"/>
              </a:rPr>
              <a:t>мероприятиях по подготовке </a:t>
            </a:r>
            <a:br>
              <a:rPr lang="ru-RU" sz="4800" dirty="0">
                <a:latin typeface="Franklin Gothic Medium Cond" panose="020B0606030402020204" pitchFamily="34" charset="0"/>
              </a:rPr>
            </a:br>
            <a:r>
              <a:rPr lang="ru-RU" sz="4800" dirty="0">
                <a:latin typeface="Franklin Gothic Medium Cond" panose="020B0606030402020204" pitchFamily="34" charset="0"/>
              </a:rPr>
              <a:t>к проведению государственной итоговой аттестации по образовательным программам </a:t>
            </a:r>
            <a:r>
              <a:rPr lang="ru-RU" sz="4800" dirty="0" smtClean="0">
                <a:latin typeface="Franklin Gothic Medium Cond" panose="020B0606030402020204" pitchFamily="34" charset="0"/>
              </a:rPr>
              <a:t>основного общего и среднего </a:t>
            </a:r>
            <a:r>
              <a:rPr lang="ru-RU" sz="4800" dirty="0">
                <a:latin typeface="Franklin Gothic Medium Cond" panose="020B0606030402020204" pitchFamily="34" charset="0"/>
              </a:rPr>
              <a:t>общего образования</a:t>
            </a:r>
            <a:endParaRPr lang="ru-RU" sz="48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11083" y="4846469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-11083" y="4962848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-7572" y="5079227"/>
            <a:ext cx="1219200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14876" y="4447459"/>
            <a:ext cx="1867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13 декабря 2022 г.</a:t>
            </a:r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404851" y="3533059"/>
            <a:ext cx="9687098" cy="30923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99899" y="5195606"/>
            <a:ext cx="5425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/>
              <a:t>Процко Андрей Анатольевич, </a:t>
            </a:r>
            <a:br>
              <a:rPr lang="ru-RU" sz="2400" dirty="0" smtClean="0"/>
            </a:br>
            <a:r>
              <a:rPr lang="ru-RU" sz="2400" dirty="0" err="1" smtClean="0"/>
              <a:t>и.о</a:t>
            </a:r>
            <a:r>
              <a:rPr lang="ru-RU" sz="2400" dirty="0" smtClean="0"/>
              <a:t>. заместителя министра – начальника управления государственной регламентации образовательной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50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Внесение в РИС сведений о лицензиях ОО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23477"/>
              </p:ext>
            </p:extLst>
          </p:nvPr>
        </p:nvGraphicFramePr>
        <p:xfrm>
          <a:off x="314582" y="2076801"/>
          <a:ext cx="6833455" cy="4696424"/>
        </p:xfrm>
        <a:graphic>
          <a:graphicData uri="http://schemas.openxmlformats.org/drawingml/2006/table">
            <a:tbl>
              <a:tblPr firstRow="1">
                <a:tableStyleId>{8799B23B-EC83-4686-B30A-512413B5E67A}</a:tableStyleId>
              </a:tblPr>
              <a:tblGrid>
                <a:gridCol w="2290388"/>
                <a:gridCol w="891570"/>
                <a:gridCol w="2951430"/>
                <a:gridCol w="700067"/>
              </a:tblGrid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Названия строк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 smtClean="0"/>
                        <a:t>Всего ОО</a:t>
                      </a:r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 smtClean="0"/>
                        <a:t>Сведения о лицензии внесены верно</a:t>
                      </a:r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 smtClean="0"/>
                        <a:t>Доля</a:t>
                      </a:r>
                      <a:endParaRPr lang="ru-RU" sz="1400" dirty="0"/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 err="1"/>
                        <a:t>Верхнебуреинский</a:t>
                      </a:r>
                      <a:r>
                        <a:rPr lang="ru-RU" sz="1600" dirty="0"/>
                        <a:t> район</a:t>
                      </a:r>
                    </a:p>
                  </a:txBody>
                  <a:tcPr marL="9138" marR="9138" marT="9138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9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9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/>
                        <a:t>100,0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г. Комсомольск-на-Амуре</a:t>
                      </a:r>
                    </a:p>
                  </a:txBody>
                  <a:tcPr marL="9138" marR="9138" marT="9138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33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25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/>
                        <a:t>75,8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/>
                        <a:t>Вяземский район</a:t>
                      </a:r>
                    </a:p>
                  </a:txBody>
                  <a:tcPr marL="9138" marR="9138" marT="9138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/>
                        <a:t>6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1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16,7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Хабаровский район</a:t>
                      </a:r>
                    </a:p>
                  </a:txBody>
                  <a:tcPr marL="9138" marR="9138" marT="9138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/>
                        <a:t>27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2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dirty="0"/>
                        <a:t>7,4</a:t>
                      </a:r>
                    </a:p>
                  </a:txBody>
                  <a:tcPr marL="9138" marR="9138" marT="9138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Амурский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14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Аяно-Майский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2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Бикинский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4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 err="1"/>
                        <a:t>Ванинский</a:t>
                      </a:r>
                      <a:r>
                        <a:rPr lang="ru-RU" sz="1400" dirty="0"/>
                        <a:t>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12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Комсомольский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15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Район им. Лазо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20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Нанайский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4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Николаевский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8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Охотский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6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Район им. П.Осипенко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3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Советско-Гаванский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8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Солнечный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12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 err="1"/>
                        <a:t>Тугуро-Чумиканский</a:t>
                      </a:r>
                      <a:r>
                        <a:rPr lang="ru-RU" sz="1400" dirty="0"/>
                        <a:t>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1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Ульчский район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11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  <a:tr h="2302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г. Хабаровск</a:t>
                      </a:r>
                    </a:p>
                  </a:txBody>
                  <a:tcPr marL="9138" marR="9138" marT="913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/>
                        <a:t>66</a:t>
                      </a:r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dirty="0"/>
                    </a:p>
                  </a:txBody>
                  <a:tcPr marL="9138" marR="9138" marT="913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dirty="0"/>
                        <a:t>0,0</a:t>
                      </a:r>
                    </a:p>
                  </a:txBody>
                  <a:tcPr marL="9138" marR="9138" marT="9138" marB="0" anchor="ctr"/>
                </a:tc>
              </a:tr>
            </a:tbl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45954942"/>
              </p:ext>
            </p:extLst>
          </p:nvPr>
        </p:nvGraphicFramePr>
        <p:xfrm>
          <a:off x="314582" y="1412201"/>
          <a:ext cx="6833455" cy="617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7232737" y="1392134"/>
            <a:ext cx="4795462" cy="1694116"/>
            <a:chOff x="7232737" y="2107536"/>
            <a:chExt cx="4795462" cy="1694116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7232737" y="2107536"/>
              <a:ext cx="4795462" cy="1694116"/>
              <a:chOff x="7472599" y="4433617"/>
              <a:chExt cx="4795462" cy="1694116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7472599" y="4433617"/>
                <a:ext cx="4507734" cy="1404307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Полилиния 12"/>
              <p:cNvSpPr/>
              <p:nvPr/>
            </p:nvSpPr>
            <p:spPr>
              <a:xfrm>
                <a:off x="9962982" y="5716745"/>
                <a:ext cx="2305079" cy="410988"/>
              </a:xfrm>
              <a:custGeom>
                <a:avLst/>
                <a:gdLst>
                  <a:gd name="connsiteX0" fmla="*/ 0 w 2776317"/>
                  <a:gd name="connsiteY0" fmla="*/ 0 h 667195"/>
                  <a:gd name="connsiteX1" fmla="*/ 2776317 w 2776317"/>
                  <a:gd name="connsiteY1" fmla="*/ 0 h 667195"/>
                  <a:gd name="connsiteX2" fmla="*/ 2776317 w 2776317"/>
                  <a:gd name="connsiteY2" fmla="*/ 667195 h 667195"/>
                  <a:gd name="connsiteX3" fmla="*/ 0 w 2776317"/>
                  <a:gd name="connsiteY3" fmla="*/ 667195 h 667195"/>
                  <a:gd name="connsiteX4" fmla="*/ 0 w 2776317"/>
                  <a:gd name="connsiteY4" fmla="*/ 0 h 6671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6317" h="667195">
                    <a:moveTo>
                      <a:pt x="0" y="0"/>
                    </a:moveTo>
                    <a:lnTo>
                      <a:pt x="2776317" y="0"/>
                    </a:lnTo>
                    <a:lnTo>
                      <a:pt x="2776317" y="667195"/>
                    </a:lnTo>
                    <a:lnTo>
                      <a:pt x="0" y="6671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74295" tIns="74295" rIns="74295" bIns="74295" numCol="1" spcCol="1270" anchor="ctr" anchorCtr="0">
                <a:noAutofit/>
              </a:bodyPr>
              <a:lstStyle/>
              <a:p>
                <a:pPr lvl="0" algn="ctr" defTabSz="1733550">
                  <a:lnSpc>
                    <a:spcPct val="90000"/>
                  </a:lnSpc>
                  <a:spcBef>
                    <a:spcPct val="0"/>
                  </a:spcBef>
                  <a:spcAft>
                    <a:spcPct val="5000"/>
                  </a:spcAft>
                </a:pPr>
                <a:r>
                  <a:rPr lang="ru-RU" sz="3200" kern="1200" dirty="0" smtClean="0"/>
                  <a:t>Неверно</a:t>
                </a:r>
                <a:endParaRPr lang="ru-RU" sz="3200" kern="1200" dirty="0"/>
              </a:p>
            </p:txBody>
          </p:sp>
          <p:pic>
            <p:nvPicPr>
              <p:cNvPr id="4" name="Рисунок 3"/>
              <p:cNvPicPr>
                <a:picLocks noChangeAspect="1"/>
              </p:cNvPicPr>
              <p:nvPr/>
            </p:nvPicPr>
            <p:blipFill rotWithShape="1">
              <a:blip r:embed="rId8"/>
              <a:srcRect l="1106" r="4685" b="24451"/>
              <a:stretch/>
            </p:blipFill>
            <p:spPr>
              <a:xfrm>
                <a:off x="7559369" y="4498754"/>
                <a:ext cx="4333028" cy="1164488"/>
              </a:xfrm>
              <a:prstGeom prst="rect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</p:pic>
        </p:grpSp>
        <p:sp>
          <p:nvSpPr>
            <p:cNvPr id="19" name="Скругленный прямоугольник 18"/>
            <p:cNvSpPr/>
            <p:nvPr/>
          </p:nvSpPr>
          <p:spPr>
            <a:xfrm>
              <a:off x="7319507" y="2402853"/>
              <a:ext cx="4333028" cy="398353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232733" y="3145074"/>
            <a:ext cx="4795463" cy="1601801"/>
            <a:chOff x="7232736" y="3325097"/>
            <a:chExt cx="4795463" cy="1601801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479" r="48759"/>
            <a:stretch/>
          </p:blipFill>
          <p:spPr>
            <a:xfrm>
              <a:off x="7319508" y="3430102"/>
              <a:ext cx="4333028" cy="1021263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grpSp>
          <p:nvGrpSpPr>
            <p:cNvPr id="22" name="Группа 21"/>
            <p:cNvGrpSpPr/>
            <p:nvPr/>
          </p:nvGrpSpPr>
          <p:grpSpPr>
            <a:xfrm>
              <a:off x="7232736" y="3325097"/>
              <a:ext cx="4795463" cy="1601801"/>
              <a:chOff x="7232737" y="4221320"/>
              <a:chExt cx="4795463" cy="1601801"/>
            </a:xfrm>
          </p:grpSpPr>
          <p:grpSp>
            <p:nvGrpSpPr>
              <p:cNvPr id="9" name="Группа 8"/>
              <p:cNvGrpSpPr/>
              <p:nvPr/>
            </p:nvGrpSpPr>
            <p:grpSpPr>
              <a:xfrm>
                <a:off x="7232737" y="4221320"/>
                <a:ext cx="4795463" cy="1601801"/>
                <a:chOff x="7266351" y="2044628"/>
                <a:chExt cx="4795463" cy="1601801"/>
              </a:xfrm>
            </p:grpSpPr>
            <p:sp>
              <p:nvSpPr>
                <p:cNvPr id="14" name="Прямоугольник 13"/>
                <p:cNvSpPr/>
                <p:nvPr/>
              </p:nvSpPr>
              <p:spPr>
                <a:xfrm>
                  <a:off x="7266351" y="2044628"/>
                  <a:ext cx="4507734" cy="1256652"/>
                </a:xfrm>
                <a:prstGeom prst="rect">
                  <a:avLst/>
                </a:prstGeom>
                <a:noFill/>
                <a:ln w="19050">
                  <a:solidFill>
                    <a:schemeClr val="accent6"/>
                  </a:solidFill>
                </a:ln>
              </p:spPr>
              <p:style>
                <a:lnRef idx="0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tint val="4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tint val="4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5" name="Полилиния 14"/>
                <p:cNvSpPr/>
                <p:nvPr/>
              </p:nvSpPr>
              <p:spPr>
                <a:xfrm>
                  <a:off x="9756735" y="3216408"/>
                  <a:ext cx="2305079" cy="430021"/>
                </a:xfrm>
                <a:custGeom>
                  <a:avLst/>
                  <a:gdLst>
                    <a:gd name="connsiteX0" fmla="*/ 0 w 2776317"/>
                    <a:gd name="connsiteY0" fmla="*/ 0 h 667195"/>
                    <a:gd name="connsiteX1" fmla="*/ 2776317 w 2776317"/>
                    <a:gd name="connsiteY1" fmla="*/ 0 h 667195"/>
                    <a:gd name="connsiteX2" fmla="*/ 2776317 w 2776317"/>
                    <a:gd name="connsiteY2" fmla="*/ 667195 h 667195"/>
                    <a:gd name="connsiteX3" fmla="*/ 0 w 2776317"/>
                    <a:gd name="connsiteY3" fmla="*/ 667195 h 667195"/>
                    <a:gd name="connsiteX4" fmla="*/ 0 w 2776317"/>
                    <a:gd name="connsiteY4" fmla="*/ 0 h 667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776317" h="667195">
                      <a:moveTo>
                        <a:pt x="0" y="0"/>
                      </a:moveTo>
                      <a:lnTo>
                        <a:pt x="2776317" y="0"/>
                      </a:lnTo>
                      <a:lnTo>
                        <a:pt x="2776317" y="667195"/>
                      </a:lnTo>
                      <a:lnTo>
                        <a:pt x="0" y="6671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 spcFirstLastPara="0" vert="horz" wrap="square" lIns="74295" tIns="74295" rIns="74295" bIns="74295" numCol="1" spcCol="1270" anchor="ctr" anchorCtr="0">
                  <a:noAutofit/>
                </a:bodyPr>
                <a:lstStyle/>
                <a:p>
                  <a:pPr lvl="0" algn="ctr" defTabSz="17335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5000"/>
                    </a:spcAft>
                  </a:pPr>
                  <a:r>
                    <a:rPr lang="ru-RU" sz="3200" kern="1200" dirty="0" smtClean="0"/>
                    <a:t>Верно</a:t>
                  </a:r>
                  <a:endParaRPr lang="ru-RU" sz="3200" kern="1200" dirty="0"/>
                </a:p>
              </p:txBody>
            </p:sp>
          </p:grpSp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7319508" y="4566469"/>
                <a:ext cx="4333028" cy="398353"/>
              </a:xfrm>
              <a:prstGeom prst="round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aphicFrame>
        <p:nvGraphicFramePr>
          <p:cNvPr id="24" name="Схема 23"/>
          <p:cNvGraphicFramePr/>
          <p:nvPr>
            <p:extLst>
              <p:ext uri="{D42A27DB-BD31-4B8C-83A1-F6EECF244321}">
                <p14:modId xmlns:p14="http://schemas.microsoft.com/office/powerpoint/2010/main" val="1336992852"/>
              </p:ext>
            </p:extLst>
          </p:nvPr>
        </p:nvGraphicFramePr>
        <p:xfrm>
          <a:off x="7232733" y="4803770"/>
          <a:ext cx="4795463" cy="1524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4053618544"/>
              </p:ext>
            </p:extLst>
          </p:nvPr>
        </p:nvGraphicFramePr>
        <p:xfrm>
          <a:off x="7232733" y="6396309"/>
          <a:ext cx="4795463" cy="376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</p:spTree>
    <p:extLst>
      <p:ext uri="{BB962C8B-B14F-4D97-AF65-F5344CB8AC3E}">
        <p14:creationId xmlns:p14="http://schemas.microsoft.com/office/powerpoint/2010/main" val="254277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" y="121718"/>
            <a:ext cx="11658600" cy="7831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Постановление Правительства Российской Федерации от 29 ноября 2021 г. № 2085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116848"/>
              </p:ext>
            </p:extLst>
          </p:nvPr>
        </p:nvGraphicFramePr>
        <p:xfrm>
          <a:off x="607714" y="3539905"/>
          <a:ext cx="10976572" cy="2788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87253938"/>
              </p:ext>
            </p:extLst>
          </p:nvPr>
        </p:nvGraphicFramePr>
        <p:xfrm>
          <a:off x="607714" y="1511929"/>
          <a:ext cx="10976572" cy="202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1214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4800" dirty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Итоговое сочинение (изложение</a:t>
            </a:r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  <a:latin typeface="Franklin Gothic Medium Cond" panose="020B0606030402020204" pitchFamily="34" charset="0"/>
              </a:rPr>
              <a:t>) 7 декабря 2022 г.</a:t>
            </a:r>
            <a:endParaRPr lang="ru-RU" sz="4800" dirty="0">
              <a:solidFill>
                <a:schemeClr val="accent5">
                  <a:lumMod val="50000"/>
                </a:schemeClr>
              </a:solidFill>
              <a:latin typeface="Franklin Gothic Medium Cond" panose="020B06060304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751469700"/>
              </p:ext>
            </p:extLst>
          </p:nvPr>
        </p:nvGraphicFramePr>
        <p:xfrm>
          <a:off x="429242" y="1367840"/>
          <a:ext cx="11443581" cy="1944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5076545"/>
              </p:ext>
            </p:extLst>
          </p:nvPr>
        </p:nvGraphicFramePr>
        <p:xfrm>
          <a:off x="429241" y="5133314"/>
          <a:ext cx="11443581" cy="1430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1465140923"/>
              </p:ext>
            </p:extLst>
          </p:nvPr>
        </p:nvGraphicFramePr>
        <p:xfrm>
          <a:off x="429241" y="3353695"/>
          <a:ext cx="5736172" cy="1539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81967807"/>
              </p:ext>
            </p:extLst>
          </p:nvPr>
        </p:nvGraphicFramePr>
        <p:xfrm>
          <a:off x="6515766" y="3312342"/>
          <a:ext cx="5357056" cy="1621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258185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Апробация ОГЭ английский устный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826452"/>
              </p:ext>
            </p:extLst>
          </p:nvPr>
        </p:nvGraphicFramePr>
        <p:xfrm>
          <a:off x="494167" y="3473740"/>
          <a:ext cx="11302498" cy="2702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79716378"/>
              </p:ext>
            </p:extLst>
          </p:nvPr>
        </p:nvGraphicFramePr>
        <p:xfrm>
          <a:off x="494167" y="1383514"/>
          <a:ext cx="11486165" cy="1693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7782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Выстраивание защищенных каналов связи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343801" y="1360804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Охотский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63283" y="2030266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Аяно</a:t>
            </a:r>
            <a:r>
              <a:rPr lang="ru-RU" sz="1600" dirty="0">
                <a:solidFill>
                  <a:schemeClr val="tx1"/>
                </a:solidFill>
              </a:rPr>
              <a:t>-Майский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62764" y="2699728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Тугуро-Чумиканский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096645" y="3372353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Им. П. Осипенко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866597" y="3372352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Николаевский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325744" y="4063771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Ульчский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04312" y="4063771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Солнечный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38680" y="4063771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Верхнебуреинский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338995" y="4763786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Ванинский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565028" y="4055755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0"/>
                <a:solidFill>
                  <a:schemeClr val="tx1"/>
                </a:solidFill>
              </a:rPr>
              <a:t>Комсомольский</a:t>
            </a:r>
            <a:endParaRPr lang="ru-RU" sz="1600" dirty="0">
              <a:ln w="0"/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804311" y="4763786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Амурский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38679" y="4763786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Хабаровский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571653" y="4763786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г. Комсомольск-на-Амуре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53814" y="5463801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г. Хабаровск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50287" y="5456555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n w="0"/>
                <a:solidFill>
                  <a:schemeClr val="tx1"/>
                </a:solidFill>
              </a:rPr>
              <a:t>Нанайский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43801" y="5455205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Советско-Гаванский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753814" y="6146624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</a:rPr>
              <a:t>Бикинский</a:t>
            </a:r>
            <a:endParaRPr lang="ru-RU" sz="1600" dirty="0">
              <a:ln w="0"/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550287" y="6146624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Вяземский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343801" y="6146624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n w="0"/>
                <a:solidFill>
                  <a:schemeClr val="tx1"/>
                </a:solidFill>
              </a:rPr>
              <a:t>Им. Лазо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98662" y="0"/>
            <a:ext cx="329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 состоянию на 29 ноября 2022 г.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81260" y="1398573"/>
            <a:ext cx="4120977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100% ППЭ имеют защищенный канал связи и  заключены соглашения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1260" y="2093507"/>
            <a:ext cx="4120977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/>
              <a:t>Часть ППЭ имеют защищенный канал связи, но не со всеми заключены соглашения</a:t>
            </a:r>
            <a:endParaRPr lang="ru-RU" sz="16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81260" y="2788441"/>
            <a:ext cx="4120977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Часть ППЭ имеют защищенный канал связи, но не заключено ни одно соглашение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81260" y="3483375"/>
            <a:ext cx="4120977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Ни один ППЭ не имеет </a:t>
            </a:r>
            <a:r>
              <a:rPr lang="ru-RU" sz="1600" dirty="0">
                <a:solidFill>
                  <a:schemeClr val="tx1"/>
                </a:solidFill>
              </a:rPr>
              <a:t>защищенный канал </a:t>
            </a:r>
            <a:r>
              <a:rPr lang="ru-RU" sz="1600" dirty="0" smtClean="0">
                <a:solidFill>
                  <a:schemeClr val="tx1"/>
                </a:solidFill>
              </a:rPr>
              <a:t>связи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53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Выстраивание защищенных каналов связи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343801" y="1360804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Охотский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63283" y="2030266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Аяно</a:t>
            </a:r>
            <a:r>
              <a:rPr lang="ru-RU" sz="1600" dirty="0">
                <a:solidFill>
                  <a:schemeClr val="tx1"/>
                </a:solidFill>
              </a:rPr>
              <a:t>-Майский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62764" y="2699728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Тугуро-Чумиканский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096645" y="3372353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Им. П. Осипенко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866597" y="3372352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Николаевский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325744" y="4063771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Ульчский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04312" y="4063771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Солнечный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38680" y="4063771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Верхнебуреинский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338995" y="4763786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Ванинский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565028" y="4055755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0"/>
                <a:solidFill>
                  <a:schemeClr val="tx1"/>
                </a:solidFill>
              </a:rPr>
              <a:t>Комсомольский</a:t>
            </a:r>
            <a:endParaRPr lang="ru-RU" sz="1600" dirty="0">
              <a:ln w="0"/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804311" y="4763786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Амурский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38679" y="4763786"/>
            <a:ext cx="1711105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Хабаровский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571653" y="4763786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г. Комсомольск-на-Амуре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53814" y="5463801"/>
            <a:ext cx="1711105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г. Хабаровск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50287" y="5456555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n w="0"/>
                <a:solidFill>
                  <a:schemeClr val="tx1"/>
                </a:solidFill>
              </a:rPr>
              <a:t>Нанайский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43801" y="5455205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Советско-Гаванский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753814" y="6146624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</a:rPr>
              <a:t>Бикинский</a:t>
            </a:r>
            <a:endParaRPr lang="ru-RU" sz="1600" dirty="0">
              <a:ln w="0"/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550287" y="6146624"/>
            <a:ext cx="1711105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Вяземский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343801" y="6146624"/>
            <a:ext cx="1711105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n w="0"/>
                <a:solidFill>
                  <a:schemeClr val="tx1"/>
                </a:solidFill>
              </a:rPr>
              <a:t>Им. Лазо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20307" y="18534"/>
            <a:ext cx="337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 состоянию на 13 декабря 2022 г.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81260" y="1398573"/>
            <a:ext cx="4120977" cy="6246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100% ППЭ имеют защищенный канал связи и  заключены соглашения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1260" y="2093507"/>
            <a:ext cx="4120977" cy="6246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/>
              <a:t>Часть ППЭ имеют защищенный канал связи, но не со всеми заключены соглашения</a:t>
            </a:r>
            <a:endParaRPr lang="ru-RU" sz="16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81260" y="2788441"/>
            <a:ext cx="4120977" cy="62468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Часть ППЭ имеют защищенный канал связи, но не заключено ни одно соглашение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81260" y="3483375"/>
            <a:ext cx="4120977" cy="624689"/>
          </a:xfrm>
          <a:prstGeom prst="roundRect">
            <a:avLst/>
          </a:prstGeom>
          <a:solidFill>
            <a:srgbClr val="FF99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Ни один ППЭ не имеет </a:t>
            </a:r>
            <a:r>
              <a:rPr lang="ru-RU" sz="1600" dirty="0">
                <a:solidFill>
                  <a:schemeClr val="tx1"/>
                </a:solidFill>
              </a:rPr>
              <a:t>защищенный канал </a:t>
            </a:r>
            <a:r>
              <a:rPr lang="ru-RU" sz="1600" dirty="0" smtClean="0">
                <a:solidFill>
                  <a:schemeClr val="tx1"/>
                </a:solidFill>
              </a:rPr>
              <a:t>связи</a:t>
            </a:r>
            <a:endParaRPr lang="ru-RU" sz="1600" dirty="0">
              <a:solidFill>
                <a:schemeClr val="tx1"/>
              </a:solidFill>
            </a:endParaRPr>
          </a:p>
        </p:txBody>
      </p: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801183575"/>
              </p:ext>
            </p:extLst>
          </p:nvPr>
        </p:nvGraphicFramePr>
        <p:xfrm>
          <a:off x="181260" y="4960621"/>
          <a:ext cx="4535595" cy="1810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127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">
      <a:majorFont>
        <a:latin typeface="Franklin Gothic Medium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585</Words>
  <Application>Microsoft Office PowerPoint</Application>
  <PresentationFormat>Широкоэкранный</PresentationFormat>
  <Paragraphs>183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Medium</vt:lpstr>
      <vt:lpstr>Franklin Gothic Medium Cond</vt:lpstr>
      <vt:lpstr>Тема Office</vt:lpstr>
      <vt:lpstr>О текущих мероприятиях по подготовке  к проведению государственной итоговой аттестации по образовательным программам основного общего и среднего общего образования</vt:lpstr>
      <vt:lpstr>Внесение в РИС сведений о лицензиях ОО</vt:lpstr>
      <vt:lpstr>Постановление Правительства Российской Федерации от 29 ноября 2021 г. № 2085 </vt:lpstr>
      <vt:lpstr>Итоговое сочинение (изложение) 7 декабря 2022 г.</vt:lpstr>
      <vt:lpstr>Апробация ОГЭ английский устный </vt:lpstr>
      <vt:lpstr>Выстраивание защищенных каналов связи</vt:lpstr>
      <vt:lpstr>Выстраивание защищенных каналов связи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готовности к проведению итогового сочинения (изложения) 7 декабря 2022 г.</dc:title>
  <dc:creator>Татьяна Александровна Григорьева</dc:creator>
  <cp:lastModifiedBy>Полина Игоревна Мендель</cp:lastModifiedBy>
  <cp:revision>148</cp:revision>
  <dcterms:created xsi:type="dcterms:W3CDTF">2022-11-29T23:50:11Z</dcterms:created>
  <dcterms:modified xsi:type="dcterms:W3CDTF">2022-12-12T23:24:15Z</dcterms:modified>
</cp:coreProperties>
</file>